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1431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Идеи гуманизма в творчестве художников высокого возрождения.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 Класс </a:t>
            </a:r>
            <a:r>
              <a:rPr lang="ru-RU" dirty="0" smtClean="0">
                <a:solidFill>
                  <a:schemeClr val="tx1"/>
                </a:solidFill>
              </a:rPr>
              <a:t>8Б. </a:t>
            </a:r>
            <a:r>
              <a:rPr lang="ru-RU" dirty="0" smtClean="0">
                <a:solidFill>
                  <a:schemeClr val="tx1"/>
                </a:solidFill>
              </a:rPr>
              <a:t>Кл. руководитель Пряхина Н.Д.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104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качестве основателя искусства Высокого Возрождения</a:t>
            </a:r>
            <a:br>
              <a:rPr lang="ru-RU" sz="2400" dirty="0" smtClean="0"/>
            </a:br>
            <a:r>
              <a:rPr lang="ru-RU" sz="2400" dirty="0" smtClean="0"/>
              <a:t>выступил Леонардо да Винчи, который оказался во</a:t>
            </a:r>
            <a:br>
              <a:rPr lang="ru-RU" sz="2400" dirty="0" smtClean="0"/>
            </a:br>
            <a:r>
              <a:rPr lang="ru-RU" sz="2400" dirty="0" smtClean="0"/>
              <a:t>всеоружии высших достижений материальной и духовной</a:t>
            </a:r>
            <a:br>
              <a:rPr lang="ru-RU" sz="2400" dirty="0" smtClean="0"/>
            </a:br>
            <a:r>
              <a:rPr lang="ru-RU" sz="2400" dirty="0" smtClean="0"/>
              <a:t>культуры своего времени во всех ее областях.</a:t>
            </a:r>
            <a:endParaRPr lang="ru-RU" sz="2400" dirty="0"/>
          </a:p>
        </p:txBody>
      </p:sp>
      <p:pic>
        <p:nvPicPr>
          <p:cNvPr id="3" name="Рисунок 2" descr="CwW6j7jXtm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214554"/>
            <a:ext cx="3143272" cy="464344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21431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Он был величайшим гуманистом, помимо живописи</a:t>
            </a:r>
            <a:br>
              <a:rPr lang="ru-RU" sz="2400" dirty="0" smtClean="0"/>
            </a:br>
            <a:r>
              <a:rPr lang="ru-RU" sz="2400" dirty="0" smtClean="0"/>
              <a:t>проявивший себя в области скульптуры и зодчества.</a:t>
            </a:r>
            <a:br>
              <a:rPr lang="ru-RU" sz="2400" dirty="0" smtClean="0"/>
            </a:br>
            <a:r>
              <a:rPr lang="ru-RU" sz="2400" dirty="0" smtClean="0"/>
              <a:t>Великими были его достижения в области естественных</a:t>
            </a:r>
            <a:br>
              <a:rPr lang="ru-RU" sz="2400" dirty="0" smtClean="0"/>
            </a:br>
            <a:r>
              <a:rPr lang="ru-RU" sz="2400" dirty="0" smtClean="0"/>
              <a:t>наук, математики. Каждой своей работой, он прокладывал</a:t>
            </a:r>
            <a:br>
              <a:rPr lang="ru-RU" sz="2400" dirty="0" smtClean="0"/>
            </a:br>
            <a:r>
              <a:rPr lang="ru-RU" sz="2400" dirty="0" smtClean="0"/>
              <a:t>новый путь, став основателем искусства Высокого</a:t>
            </a:r>
            <a:br>
              <a:rPr lang="ru-RU" sz="2400" dirty="0" smtClean="0"/>
            </a:br>
            <a:r>
              <a:rPr lang="ru-RU" sz="2400" dirty="0" smtClean="0"/>
              <a:t>Возрождения.</a:t>
            </a:r>
            <a:endParaRPr lang="ru-RU" sz="2400" dirty="0"/>
          </a:p>
        </p:txBody>
      </p:sp>
      <p:pic>
        <p:nvPicPr>
          <p:cNvPr id="3" name="Рисунок 2" descr="RQqijEF_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571744"/>
            <a:ext cx="3381382" cy="428625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328614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Тициан </a:t>
            </a:r>
            <a:r>
              <a:rPr lang="ru-RU" sz="2400" dirty="0" err="1" smtClean="0"/>
              <a:t>Вечеллио</a:t>
            </a:r>
            <a:r>
              <a:rPr lang="ru-RU" sz="2400" dirty="0" smtClean="0"/>
              <a:t>— итальянский живописец эпохи</a:t>
            </a:r>
            <a:br>
              <a:rPr lang="ru-RU" sz="2400" dirty="0" smtClean="0"/>
            </a:br>
            <a:r>
              <a:rPr lang="ru-RU" sz="2400" dirty="0" smtClean="0"/>
              <a:t>Возрождения . Имя Тициана стоит в одном ряду с</a:t>
            </a:r>
            <a:br>
              <a:rPr lang="ru-RU" sz="2400" dirty="0" smtClean="0"/>
            </a:br>
            <a:r>
              <a:rPr lang="ru-RU" sz="2400" dirty="0" smtClean="0"/>
              <a:t>такими художниками Возрождения, как Микеланджело ,</a:t>
            </a:r>
            <a:br>
              <a:rPr lang="ru-RU" sz="2400" dirty="0" smtClean="0"/>
            </a:br>
            <a:r>
              <a:rPr lang="ru-RU" sz="2400" dirty="0" smtClean="0"/>
              <a:t>Леонардо да Винчи и Рафаэль . Тициан писал картины</a:t>
            </a:r>
            <a:br>
              <a:rPr lang="ru-RU" sz="2400" dirty="0" smtClean="0"/>
            </a:br>
            <a:r>
              <a:rPr lang="ru-RU" sz="2400" dirty="0" smtClean="0"/>
              <a:t>на библейские и мифологические сюжеты, прославился</a:t>
            </a:r>
            <a:br>
              <a:rPr lang="ru-RU" sz="2400" dirty="0" smtClean="0"/>
            </a:br>
            <a:r>
              <a:rPr lang="ru-RU" sz="2400" dirty="0" smtClean="0"/>
              <a:t>он и как портретист. Ему делали заказы короли и</a:t>
            </a:r>
            <a:br>
              <a:rPr lang="ru-RU" sz="2400" dirty="0" smtClean="0"/>
            </a:br>
            <a:r>
              <a:rPr lang="ru-RU" sz="2400" dirty="0" smtClean="0"/>
              <a:t>римские папы, кардиналы, герцоги и князья. Тициану не</a:t>
            </a:r>
            <a:br>
              <a:rPr lang="ru-RU" sz="2400" dirty="0" smtClean="0"/>
            </a:br>
            <a:r>
              <a:rPr lang="ru-RU" sz="2400" dirty="0" smtClean="0"/>
              <a:t>было и тридцати лет, когда его признали лучшим</a:t>
            </a:r>
            <a:br>
              <a:rPr lang="ru-RU" sz="2400" dirty="0" smtClean="0"/>
            </a:br>
            <a:r>
              <a:rPr lang="ru-RU" sz="2400" dirty="0" smtClean="0"/>
              <a:t>живописцем Венеции .</a:t>
            </a:r>
            <a:endParaRPr lang="ru-RU" sz="2400" dirty="0"/>
          </a:p>
        </p:txBody>
      </p:sp>
      <p:pic>
        <p:nvPicPr>
          <p:cNvPr id="3" name="Рисунок 2" descr="d5wpoKu9e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459178"/>
            <a:ext cx="2786082" cy="339882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21431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Полотна Тициана: «Вознесение Богоматери», «Флора», «Любовь небесная и земная», «Венера перед зеркалом» - вершина колористических достижений венецианской школы. Краски звучны и насыщены по тону, они передают красоту человеческого тела, фактуру вещей, окружающего пейзажа. От них веет спокойной, здоровой силой и красотой.</a:t>
            </a:r>
            <a:endParaRPr lang="ru-RU" sz="2400" dirty="0"/>
          </a:p>
        </p:txBody>
      </p:sp>
      <p:pic>
        <p:nvPicPr>
          <p:cNvPr id="3" name="Рисунок 2" descr="YcSMSl1Y_N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714620"/>
            <a:ext cx="3286148" cy="4115671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07157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Таким образом, говоря о творчестве Тициана, можно отметить ростки начинающегося кризиса гуманистических идеалов всего искусства Высокого Возрождения.</a:t>
            </a:r>
            <a:endParaRPr lang="ru-RU" sz="2400" dirty="0"/>
          </a:p>
        </p:txBody>
      </p:sp>
      <p:pic>
        <p:nvPicPr>
          <p:cNvPr id="3" name="Рисунок 2" descr="oGLOAgYEp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29289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Классический идеал Высокого Возрождения, связанный с гуманизмом 15 в. , быстро утратил свое значение, не отвечая новой исторической обстановке (потеря Италией своей независимости) и духовному климату (итальянский гуманизм стал более трезв, даже трагичен) . Творчество Микеланджело, Тициана обретает драматическую напряженность, трагизм, иногда доходящий до отчаянья, сложность формального выражения. </a:t>
            </a:r>
            <a:endParaRPr lang="ru-RU" sz="2400" dirty="0"/>
          </a:p>
        </p:txBody>
      </p:sp>
      <p:pic>
        <p:nvPicPr>
          <p:cNvPr id="3" name="Рисунок 2" descr="_bju3kN8Z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851648" cy="155733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Конец.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Возрождение- золотой век итальянского искусства - это век</a:t>
            </a:r>
            <a:br>
              <a:rPr lang="ru-RU" sz="2800" dirty="0" smtClean="0"/>
            </a:br>
            <a:r>
              <a:rPr lang="ru-RU" sz="2800" dirty="0" smtClean="0"/>
              <a:t>свободы. Изменились представления и смелые подвиги</a:t>
            </a:r>
            <a:br>
              <a:rPr lang="ru-RU" sz="2800" dirty="0" smtClean="0"/>
            </a:br>
            <a:r>
              <a:rPr lang="ru-RU" sz="2800" dirty="0" smtClean="0"/>
              <a:t>подтвердили, если не превзошли, многие из предвидений</a:t>
            </a:r>
            <a:br>
              <a:rPr lang="ru-RU" sz="2800" dirty="0" smtClean="0"/>
            </a:br>
            <a:r>
              <a:rPr lang="ru-RU" sz="2800" dirty="0" smtClean="0"/>
              <a:t>гуманистов, их оценку его возможностей.</a:t>
            </a:r>
            <a:endParaRPr lang="ru-RU" sz="2800" dirty="0"/>
          </a:p>
        </p:txBody>
      </p:sp>
      <p:pic>
        <p:nvPicPr>
          <p:cNvPr id="3" name="Рисунок 2" descr="1335696372-3475054--rrrrs-1477-ryo-1478-rr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9144000" cy="413836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30003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того, чтобы решить задачи, выдвинутые наступившей</a:t>
            </a:r>
            <a:br>
              <a:rPr lang="ru-RU" sz="2400" dirty="0" smtClean="0"/>
            </a:br>
            <a:r>
              <a:rPr lang="ru-RU" sz="2400" dirty="0" smtClean="0"/>
              <a:t>эпохой, должен был прежде всего измениться сам тип</a:t>
            </a:r>
            <a:br>
              <a:rPr lang="ru-RU" sz="2400" dirty="0" smtClean="0"/>
            </a:br>
            <a:r>
              <a:rPr lang="ru-RU" sz="2400" dirty="0" smtClean="0"/>
              <a:t>художника. Великие мастера 16 в. Дали такой пример</a:t>
            </a:r>
            <a:br>
              <a:rPr lang="ru-RU" sz="2400" dirty="0" smtClean="0"/>
            </a:br>
            <a:r>
              <a:rPr lang="ru-RU" sz="2400" dirty="0" smtClean="0"/>
              <a:t>художника нового типа - активной творческой личности,</a:t>
            </a:r>
            <a:br>
              <a:rPr lang="ru-RU" sz="2400" dirty="0" smtClean="0"/>
            </a:br>
            <a:r>
              <a:rPr lang="ru-RU" sz="2400" dirty="0" smtClean="0"/>
              <a:t>свободной от прежних мелочных цеховых ограничений,</a:t>
            </a:r>
            <a:br>
              <a:rPr lang="ru-RU" sz="2400" dirty="0" smtClean="0"/>
            </a:br>
            <a:r>
              <a:rPr lang="ru-RU" sz="2400" dirty="0" smtClean="0"/>
              <a:t>обладающей полнотой артистического самосознания и</a:t>
            </a:r>
            <a:br>
              <a:rPr lang="ru-RU" sz="2400" dirty="0" smtClean="0"/>
            </a:br>
            <a:r>
              <a:rPr lang="ru-RU" sz="2400" dirty="0" smtClean="0"/>
              <a:t>способной заставить считаться с собой сильных мира</a:t>
            </a:r>
            <a:br>
              <a:rPr lang="ru-RU" sz="2400" dirty="0" smtClean="0"/>
            </a:br>
            <a:r>
              <a:rPr lang="ru-RU" sz="2400" dirty="0" smtClean="0"/>
              <a:t>сего.</a:t>
            </a:r>
            <a:endParaRPr lang="ru-RU" sz="2400" dirty="0"/>
          </a:p>
        </p:txBody>
      </p:sp>
      <p:pic>
        <p:nvPicPr>
          <p:cNvPr id="3" name="Рисунок 2" descr="68851019_vol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357562"/>
            <a:ext cx="5786478" cy="3328109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22860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Ренессансные гуманистические идеи достигают своего</a:t>
            </a:r>
            <a:br>
              <a:rPr lang="ru-RU" sz="2400" dirty="0" smtClean="0"/>
            </a:br>
            <a:r>
              <a:rPr lang="ru-RU" sz="2400" dirty="0" smtClean="0"/>
              <a:t>предельного наглядного выражения именно в искусстве</a:t>
            </a:r>
            <a:br>
              <a:rPr lang="ru-RU" sz="2400" dirty="0" smtClean="0"/>
            </a:br>
            <a:r>
              <a:rPr lang="ru-RU" sz="2400" dirty="0" smtClean="0"/>
              <a:t>рассматриваемого этапа. При этом основным объектом</a:t>
            </a:r>
            <a:br>
              <a:rPr lang="ru-RU" sz="2400" dirty="0" smtClean="0"/>
            </a:br>
            <a:r>
              <a:rPr lang="ru-RU" sz="2400" dirty="0" smtClean="0"/>
              <a:t>художественного воплощения для мастеров Высокого</a:t>
            </a:r>
            <a:br>
              <a:rPr lang="ru-RU" sz="2400" dirty="0" smtClean="0"/>
            </a:br>
            <a:r>
              <a:rPr lang="ru-RU" sz="2400" dirty="0" smtClean="0"/>
              <a:t>Возрождения оказывается образ отдельной человеческой</a:t>
            </a:r>
            <a:br>
              <a:rPr lang="ru-RU" sz="2400" dirty="0" smtClean="0"/>
            </a:br>
            <a:r>
              <a:rPr lang="ru-RU" sz="2400" dirty="0" smtClean="0"/>
              <a:t>личности.</a:t>
            </a:r>
            <a:endParaRPr lang="ru-RU" sz="2400" dirty="0"/>
          </a:p>
        </p:txBody>
      </p:sp>
      <p:pic>
        <p:nvPicPr>
          <p:cNvPr id="3" name="Рисунок 2" descr="madonna-mit-ki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7" y="2643182"/>
            <a:ext cx="3377213" cy="421481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25717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Флорентийская школа, одна из ведущих итальянских художественных школ эпохи Возрождения с центром в городе Флоренция. Формированию Флорентийской школы, окончательно сложившейся в 15 веке, способствовал расцвет гуманистической мысли (</a:t>
            </a:r>
            <a:r>
              <a:rPr lang="ru-RU" sz="2400" dirty="0" err="1" smtClean="0"/>
              <a:t>Франческо</a:t>
            </a:r>
            <a:r>
              <a:rPr lang="ru-RU" sz="2400" dirty="0" smtClean="0"/>
              <a:t> Петрарка, Джованни Боккаччо, </a:t>
            </a:r>
            <a:r>
              <a:rPr lang="ru-RU" sz="2400" dirty="0" err="1" smtClean="0"/>
              <a:t>Лико</a:t>
            </a:r>
            <a:r>
              <a:rPr lang="ru-RU" sz="2400" dirty="0" smtClean="0"/>
              <a:t> </a:t>
            </a:r>
            <a:r>
              <a:rPr lang="ru-RU" sz="2400" dirty="0" err="1" smtClean="0"/>
              <a:t>делла</a:t>
            </a:r>
            <a:r>
              <a:rPr lang="ru-RU" sz="2400" dirty="0" smtClean="0"/>
              <a:t> </a:t>
            </a:r>
            <a:r>
              <a:rPr lang="ru-RU" sz="2400" dirty="0" err="1" smtClean="0"/>
              <a:t>Мирандола</a:t>
            </a:r>
            <a:r>
              <a:rPr lang="ru-RU" sz="2400" dirty="0" smtClean="0"/>
              <a:t> и др.), обратившейся к наследию античности.</a:t>
            </a:r>
            <a:endParaRPr lang="ru-RU" sz="2400" dirty="0"/>
          </a:p>
        </p:txBody>
      </p:sp>
      <p:pic>
        <p:nvPicPr>
          <p:cNvPr id="3" name="Рисунок 2" descr="ArtduaH3U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81861"/>
            <a:ext cx="5786478" cy="3976139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30003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Венецианская школа наибольшего расцвета достигла в эпоху Раннего и Высокого Возрождения, в творчестве </a:t>
            </a:r>
            <a:r>
              <a:rPr lang="ru-RU" sz="2400" dirty="0" err="1" smtClean="0"/>
              <a:t>Антонелло</a:t>
            </a:r>
            <a:r>
              <a:rPr lang="ru-RU" sz="2400" dirty="0" smtClean="0"/>
              <a:t> да Мессина, открывшего для современников выразительные возможности масляной живописи, создателей идеально - гармонических образов Джованни Беллини и Джорджоне, величайшего колориста Тициана, воплотившего в своих полотнах присущие венецианской живописи жизнерадостность и красочное полнокровие.</a:t>
            </a:r>
            <a:endParaRPr lang="ru-RU" sz="2400" dirty="0"/>
          </a:p>
        </p:txBody>
      </p:sp>
      <p:pic>
        <p:nvPicPr>
          <p:cNvPr id="3" name="Рисунок 2" descr="image_r73E54A2Y3Zh4b0DXk8kbc2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05191"/>
            <a:ext cx="5786478" cy="3352809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Санти</a:t>
            </a:r>
            <a:r>
              <a:rPr lang="ru-RU" sz="2400" dirty="0" smtClean="0"/>
              <a:t> - великий итальянский живописец график и архитектор представитель </a:t>
            </a:r>
            <a:r>
              <a:rPr lang="ru-RU" sz="2400" dirty="0" err="1" smtClean="0"/>
              <a:t>Умбирской</a:t>
            </a:r>
            <a:r>
              <a:rPr lang="ru-RU" sz="2400" dirty="0" smtClean="0"/>
              <a:t> школы.</a:t>
            </a:r>
            <a:endParaRPr lang="ru-RU" sz="2400" dirty="0"/>
          </a:p>
        </p:txBody>
      </p:sp>
      <p:pic>
        <p:nvPicPr>
          <p:cNvPr id="3" name="Рисунок 2" descr="Sanzio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785926"/>
            <a:ext cx="4143404" cy="50720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4429156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творчестве Рафаэля нашла яркое выражение гуманистическая мечта о прекрасном человеке, пребывающем в полной гармонии с миром, проникнутым божественной красотой. Многие образы Рафаэля светлы, радостны, отличаются мягким лиризмом, но он умел придать своим произведениям и драматическую напряженность. Рафаэль был величайшим мастером композиции, отмеченной особой музыкальностью ритмов, выразительной пластикой фигур, архитектурных форм, пейзажа. В его портретах привлекает благородство идеала человека, воплощенного в конкретном узнаваемом облике людей эпохи Возрождения.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_3IFHcNxv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429132"/>
            <a:ext cx="4572032" cy="242886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25717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 именем Рафаэля в мировой истории искусства связано представление о возвышенной красоте и гармонии. Все его искусство предельно гармонично, и разум, самый высокий, соединяется в нем с человеколюбием и душевной чистотой. В искусстве гениального художника родился новый образ человека эпохи Возрождения - прекрасного, гармоничного, совершенного физически и духовно.</a:t>
            </a:r>
            <a:endParaRPr lang="ru-RU" sz="2400" dirty="0"/>
          </a:p>
        </p:txBody>
      </p:sp>
      <p:pic>
        <p:nvPicPr>
          <p:cNvPr id="3" name="Рисунок 2" descr="RbWDwB2dAh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984539"/>
            <a:ext cx="3500462" cy="3873461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362</Words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Идеи гуманизма в творчестве художников высокого возрождения.</vt:lpstr>
      <vt:lpstr>Возрождение- золотой век итальянского искусства - это век свободы. Изменились представления и смелые подвиги подтвердили, если не превзошли, многие из предвидений гуманистов, их оценку его возможностей.</vt:lpstr>
      <vt:lpstr>Для того, чтобы решить задачи, выдвинутые наступившей эпохой, должен был прежде всего измениться сам тип художника. Великие мастера 16 в. Дали такой пример художника нового типа - активной творческой личности, свободной от прежних мелочных цеховых ограничений, обладающей полнотой артистического самосознания и способной заставить считаться с собой сильных мира сего.</vt:lpstr>
      <vt:lpstr>Ренессансные гуманистические идеи достигают своего предельного наглядного выражения именно в искусстве рассматриваемого этапа. При этом основным объектом художественного воплощения для мастеров Высокого Возрождения оказывается образ отдельной человеческой личности.</vt:lpstr>
      <vt:lpstr>Флорентийская школа, одна из ведущих итальянских художественных школ эпохи Возрождения с центром в городе Флоренция. Формированию Флорентийской школы, окончательно сложившейся в 15 веке, способствовал расцвет гуманистической мысли (Франческо Петрарка, Джованни Боккаччо, Лико делла Мирандола и др.), обратившейся к наследию античности.</vt:lpstr>
      <vt:lpstr>Венецианская школа наибольшего расцвета достигла в эпоху Раннего и Высокого Возрождения, в творчестве Антонелло да Мессина, открывшего для современников выразительные возможности масляной живописи, создателей идеально - гармонических образов Джованни Беллини и Джорджоне, величайшего колориста Тициана, воплотившего в своих полотнах присущие венецианской живописи жизнерадостность и красочное полнокровие.</vt:lpstr>
      <vt:lpstr>Санти - великий итальянский живописец график и архитектор представитель Умбирской школы.</vt:lpstr>
      <vt:lpstr> В творчестве Рафаэля нашла яркое выражение гуманистическая мечта о прекрасном человеке, пребывающем в полной гармонии с миром, проникнутым божественной красотой. Многие образы Рафаэля светлы, радостны, отличаются мягким лиризмом, но он умел придать своим произведениям и драматическую напряженность. Рафаэль был величайшим мастером композиции, отмеченной особой музыкальностью ритмов, выразительной пластикой фигур, архитектурных форм, пейзажа. В его портретах привлекает благородство идеала человека, воплощенного в конкретном узнаваемом облике людей эпохи Возрождения. </vt:lpstr>
      <vt:lpstr>С именем Рафаэля в мировой истории искусства связано представление о возвышенной красоте и гармонии. Все его искусство предельно гармонично, и разум, самый высокий, соединяется в нем с человеколюбием и душевной чистотой. В искусстве гениального художника родился новый образ человека эпохи Возрождения - прекрасного, гармоничного, совершенного физически и духовно.</vt:lpstr>
      <vt:lpstr>В качестве основателя искусства Высокого Возрождения выступил Леонардо да Винчи, который оказался во всеоружии высших достижений материальной и духовной культуры своего времени во всех ее областях.</vt:lpstr>
      <vt:lpstr>Он был величайшим гуманистом, помимо живописи проявивший себя в области скульптуры и зодчества. Великими были его достижения в области естественных наук, математики. Каждой своей работой, он прокладывал новый путь, став основателем искусства Высокого Возрождения.</vt:lpstr>
      <vt:lpstr>Тициан Вечеллио— итальянский живописец эпохи Возрождения . Имя Тициана стоит в одном ряду с такими художниками Возрождения, как Микеланджело , Леонардо да Винчи и Рафаэль . Тициан писал картины на библейские и мифологические сюжеты, прославился он и как портретист. Ему делали заказы короли и римские папы, кардиналы, герцоги и князья. Тициану не было и тридцати лет, когда его признали лучшим живописцем Венеции .</vt:lpstr>
      <vt:lpstr>Полотна Тициана: «Вознесение Богоматери», «Флора», «Любовь небесная и земная», «Венера перед зеркалом» - вершина колористических достижений венецианской школы. Краски звучны и насыщены по тону, они передают красоту человеческого тела, фактуру вещей, окружающего пейзажа. От них веет спокойной, здоровой силой и красотой.</vt:lpstr>
      <vt:lpstr>Таким образом, говоря о творчестве Тициана, можно отметить ростки начинающегося кризиса гуманистических идеалов всего искусства Высокого Возрождения.</vt:lpstr>
      <vt:lpstr>Классический идеал Высокого Возрождения, связанный с гуманизмом 15 в. , быстро утратил свое значение, не отвечая новой исторической обстановке (потеря Италией своей независимости) и духовному климату (итальянский гуманизм стал более трезв, даже трагичен) . Творчество Микеланджело, Тициана обретает драматическую напряженность, трагизм, иногда доходящий до отчаянья, сложность формального выражения. 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гуманизма в творчестве художников высокого возрождения.</dc:title>
  <dc:creator>Анюта</dc:creator>
  <cp:lastModifiedBy>Анюта</cp:lastModifiedBy>
  <cp:revision>20</cp:revision>
  <dcterms:created xsi:type="dcterms:W3CDTF">2014-05-04T15:01:00Z</dcterms:created>
  <dcterms:modified xsi:type="dcterms:W3CDTF">2014-05-05T02:57:50Z</dcterms:modified>
</cp:coreProperties>
</file>