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7AF467-C0BE-4937-AF39-B6884A12B415}" type="doc">
      <dgm:prSet loTypeId="urn:microsoft.com/office/officeart/2005/8/layout/vList6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E7D23A30-A436-4DAC-8BD8-C738DFBD190C}">
      <dgm:prSet phldrT="[Текст]"/>
      <dgm:spPr/>
      <dgm:t>
        <a:bodyPr/>
        <a:lstStyle/>
        <a:p>
          <a:r>
            <a:rPr lang="ru-RU" dirty="0" smtClean="0"/>
            <a:t>3 года</a:t>
          </a:r>
          <a:endParaRPr lang="ru-RU" dirty="0"/>
        </a:p>
      </dgm:t>
    </dgm:pt>
    <dgm:pt modelId="{29B90B4E-DA63-4842-B6A6-97CEE6B64703}" type="parTrans" cxnId="{C08E251B-76F7-40EE-AFEA-2A95DBCF2FDB}">
      <dgm:prSet/>
      <dgm:spPr/>
      <dgm:t>
        <a:bodyPr/>
        <a:lstStyle/>
        <a:p>
          <a:endParaRPr lang="ru-RU"/>
        </a:p>
      </dgm:t>
    </dgm:pt>
    <dgm:pt modelId="{3ACB0B26-1A80-4B5F-8495-BC274FA435C0}" type="sibTrans" cxnId="{C08E251B-76F7-40EE-AFEA-2A95DBCF2FDB}">
      <dgm:prSet/>
      <dgm:spPr/>
      <dgm:t>
        <a:bodyPr/>
        <a:lstStyle/>
        <a:p>
          <a:endParaRPr lang="ru-RU"/>
        </a:p>
      </dgm:t>
    </dgm:pt>
    <dgm:pt modelId="{92B8E38B-DBEA-4B75-9715-A40C7A0E7E9E}">
      <dgm:prSet phldrT="[Текст]" custT="1"/>
      <dgm:spPr/>
      <dgm:t>
        <a:bodyPr/>
        <a:lstStyle/>
        <a:p>
          <a:pPr algn="ctr"/>
          <a:r>
            <a:rPr lang="ru-RU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Подбор по 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слуху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D6042B-59E4-4FED-B14D-D1BBB2334033}" type="parTrans" cxnId="{863D082C-AFB5-43D8-82A2-E7B1CF9C5A5C}">
      <dgm:prSet/>
      <dgm:spPr/>
      <dgm:t>
        <a:bodyPr/>
        <a:lstStyle/>
        <a:p>
          <a:endParaRPr lang="ru-RU"/>
        </a:p>
      </dgm:t>
    </dgm:pt>
    <dgm:pt modelId="{C800108F-DC53-45FA-8D85-B0DA63F3EDC5}" type="sibTrans" cxnId="{863D082C-AFB5-43D8-82A2-E7B1CF9C5A5C}">
      <dgm:prSet/>
      <dgm:spPr/>
      <dgm:t>
        <a:bodyPr/>
        <a:lstStyle/>
        <a:p>
          <a:endParaRPr lang="ru-RU"/>
        </a:p>
      </dgm:t>
    </dgm:pt>
    <dgm:pt modelId="{44E330BB-5DB9-4543-9F25-A782D487DC27}">
      <dgm:prSet phldrT="[Текст]"/>
      <dgm:spPr/>
      <dgm:t>
        <a:bodyPr/>
        <a:lstStyle/>
        <a:p>
          <a:r>
            <a:rPr lang="ru-RU" dirty="0" smtClean="0"/>
            <a:t>4 года</a:t>
          </a:r>
          <a:endParaRPr lang="ru-RU" dirty="0"/>
        </a:p>
      </dgm:t>
    </dgm:pt>
    <dgm:pt modelId="{7D4262E4-6A4D-423D-93F0-DCE1C48EE398}" type="parTrans" cxnId="{98068C26-337A-46C3-AEAC-A1B8A7EC6A17}">
      <dgm:prSet/>
      <dgm:spPr/>
      <dgm:t>
        <a:bodyPr/>
        <a:lstStyle/>
        <a:p>
          <a:endParaRPr lang="ru-RU"/>
        </a:p>
      </dgm:t>
    </dgm:pt>
    <dgm:pt modelId="{2332178B-B985-4F63-8F70-E8B094D5839B}" type="sibTrans" cxnId="{98068C26-337A-46C3-AEAC-A1B8A7EC6A17}">
      <dgm:prSet/>
      <dgm:spPr/>
      <dgm:t>
        <a:bodyPr/>
        <a:lstStyle/>
        <a:p>
          <a:endParaRPr lang="ru-RU"/>
        </a:p>
      </dgm:t>
    </dgm:pt>
    <dgm:pt modelId="{290106AA-346B-49C8-B304-2BA1AFA21A6E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Концерт для клавесина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2BCE16-8872-4A21-9F69-903F8FFF2956}" type="parTrans" cxnId="{2AC9496F-3EF2-481C-B029-F54AFE319461}">
      <dgm:prSet/>
      <dgm:spPr/>
      <dgm:t>
        <a:bodyPr/>
        <a:lstStyle/>
        <a:p>
          <a:endParaRPr lang="ru-RU"/>
        </a:p>
      </dgm:t>
    </dgm:pt>
    <dgm:pt modelId="{8E198BA4-1AB2-4446-9382-483709CD5FDB}" type="sibTrans" cxnId="{2AC9496F-3EF2-481C-B029-F54AFE319461}">
      <dgm:prSet/>
      <dgm:spPr/>
      <dgm:t>
        <a:bodyPr/>
        <a:lstStyle/>
        <a:p>
          <a:endParaRPr lang="ru-RU"/>
        </a:p>
      </dgm:t>
    </dgm:pt>
    <dgm:pt modelId="{CEA415A4-EC45-41EE-BF5D-9CDC0CFE56F2}">
      <dgm:prSet phldrT="[Текст]"/>
      <dgm:spPr/>
      <dgm:t>
        <a:bodyPr/>
        <a:lstStyle/>
        <a:p>
          <a:r>
            <a:rPr lang="ru-RU" dirty="0" smtClean="0"/>
            <a:t>5 лет</a:t>
          </a:r>
          <a:endParaRPr lang="ru-RU" dirty="0"/>
        </a:p>
      </dgm:t>
    </dgm:pt>
    <dgm:pt modelId="{935A9188-C844-4EDD-978D-9617B2184FEF}" type="parTrans" cxnId="{7D4EAD44-BD5E-41FA-868C-73E8538A0CF0}">
      <dgm:prSet/>
      <dgm:spPr/>
      <dgm:t>
        <a:bodyPr/>
        <a:lstStyle/>
        <a:p>
          <a:endParaRPr lang="ru-RU"/>
        </a:p>
      </dgm:t>
    </dgm:pt>
    <dgm:pt modelId="{07ABFBDA-65E1-4182-845F-BF3DF59A41CD}" type="sibTrans" cxnId="{7D4EAD44-BD5E-41FA-868C-73E8538A0CF0}">
      <dgm:prSet/>
      <dgm:spPr/>
      <dgm:t>
        <a:bodyPr/>
        <a:lstStyle/>
        <a:p>
          <a:endParaRPr lang="ru-RU"/>
        </a:p>
      </dgm:t>
    </dgm:pt>
    <dgm:pt modelId="{9C582692-6092-459C-A256-593DAC678AED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Свободная игра на скрипке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428EE9-D8F4-4CB6-A047-113FC5F176BA}" type="parTrans" cxnId="{97E468DA-EE1E-483A-BB9D-2858B2C2F245}">
      <dgm:prSet/>
      <dgm:spPr/>
      <dgm:t>
        <a:bodyPr/>
        <a:lstStyle/>
        <a:p>
          <a:endParaRPr lang="ru-RU"/>
        </a:p>
      </dgm:t>
    </dgm:pt>
    <dgm:pt modelId="{DE50C62C-0651-4111-976A-EE63915A1797}" type="sibTrans" cxnId="{97E468DA-EE1E-483A-BB9D-2858B2C2F245}">
      <dgm:prSet/>
      <dgm:spPr/>
      <dgm:t>
        <a:bodyPr/>
        <a:lstStyle/>
        <a:p>
          <a:endParaRPr lang="ru-RU"/>
        </a:p>
      </dgm:t>
    </dgm:pt>
    <dgm:pt modelId="{3BB129D8-0C0E-4C64-B835-E5307C2F8660}">
      <dgm:prSet phldrT="[Текст]"/>
      <dgm:spPr/>
      <dgm:t>
        <a:bodyPr/>
        <a:lstStyle/>
        <a:p>
          <a:r>
            <a:rPr lang="ru-RU" dirty="0" smtClean="0"/>
            <a:t>9 лет</a:t>
          </a:r>
          <a:endParaRPr lang="ru-RU" dirty="0"/>
        </a:p>
      </dgm:t>
    </dgm:pt>
    <dgm:pt modelId="{3CBC0E29-B0A1-407B-85EE-92A3FEC0B259}" type="parTrans" cxnId="{B92157CC-2552-4EFB-A201-51D645FD500C}">
      <dgm:prSet/>
      <dgm:spPr/>
      <dgm:t>
        <a:bodyPr/>
        <a:lstStyle/>
        <a:p>
          <a:endParaRPr lang="ru-RU"/>
        </a:p>
      </dgm:t>
    </dgm:pt>
    <dgm:pt modelId="{055F070A-168C-40EA-83AB-012202F54562}" type="sibTrans" cxnId="{B92157CC-2552-4EFB-A201-51D645FD500C}">
      <dgm:prSet/>
      <dgm:spPr/>
      <dgm:t>
        <a:bodyPr/>
        <a:lstStyle/>
        <a:p>
          <a:endParaRPr lang="ru-RU"/>
        </a:p>
      </dgm:t>
    </dgm:pt>
    <dgm:pt modelId="{929ACB89-EC20-4A70-83FC-1EE6A28EB2B3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Автор 12 напечатанных сонат и нескольких симфоний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D9A43A-1085-4A4B-83E9-1CF42088EEA7}" type="parTrans" cxnId="{F571E137-A366-456D-A521-2AECB2AA87F2}">
      <dgm:prSet/>
      <dgm:spPr/>
      <dgm:t>
        <a:bodyPr/>
        <a:lstStyle/>
        <a:p>
          <a:endParaRPr lang="ru-RU"/>
        </a:p>
      </dgm:t>
    </dgm:pt>
    <dgm:pt modelId="{F29D6A6D-1637-47CA-899B-2B44D82F049E}" type="sibTrans" cxnId="{F571E137-A366-456D-A521-2AECB2AA87F2}">
      <dgm:prSet/>
      <dgm:spPr/>
      <dgm:t>
        <a:bodyPr/>
        <a:lstStyle/>
        <a:p>
          <a:endParaRPr lang="ru-RU"/>
        </a:p>
      </dgm:t>
    </dgm:pt>
    <dgm:pt modelId="{736D05C5-5A94-45E1-A77D-D92F1281B114}">
      <dgm:prSet phldrT="[Текст]"/>
      <dgm:spPr/>
      <dgm:t>
        <a:bodyPr/>
        <a:lstStyle/>
        <a:p>
          <a:r>
            <a:rPr lang="ru-RU" dirty="0" smtClean="0"/>
            <a:t>12 лет</a:t>
          </a:r>
          <a:endParaRPr lang="ru-RU" dirty="0"/>
        </a:p>
      </dgm:t>
    </dgm:pt>
    <dgm:pt modelId="{BDE6A4BD-8133-4C7F-88D4-ED5084F3AE6A}" type="parTrans" cxnId="{B442A6AB-137E-42C0-AA2A-9001A6773877}">
      <dgm:prSet/>
      <dgm:spPr/>
      <dgm:t>
        <a:bodyPr/>
        <a:lstStyle/>
        <a:p>
          <a:endParaRPr lang="ru-RU"/>
        </a:p>
      </dgm:t>
    </dgm:pt>
    <dgm:pt modelId="{EE7C765A-E5E7-476A-9B50-DB76F890C3C1}" type="sibTrans" cxnId="{B442A6AB-137E-42C0-AA2A-9001A6773877}">
      <dgm:prSet/>
      <dgm:spPr/>
      <dgm:t>
        <a:bodyPr/>
        <a:lstStyle/>
        <a:p>
          <a:endParaRPr lang="ru-RU"/>
        </a:p>
      </dgm:t>
    </dgm:pt>
    <dgm:pt modelId="{72612982-9C83-4924-9CC8-FF76945035ED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Первая опера «Притворная простушка»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9B4FB-6760-49B8-9C31-2AE51C003946}" type="parTrans" cxnId="{FE7D4DCA-A117-4244-A6BA-9D8A1CFF757A}">
      <dgm:prSet/>
      <dgm:spPr/>
      <dgm:t>
        <a:bodyPr/>
        <a:lstStyle/>
        <a:p>
          <a:endParaRPr lang="ru-RU"/>
        </a:p>
      </dgm:t>
    </dgm:pt>
    <dgm:pt modelId="{2EA64872-6F2D-4943-83D6-A0A57D063C66}" type="sibTrans" cxnId="{FE7D4DCA-A117-4244-A6BA-9D8A1CFF757A}">
      <dgm:prSet/>
      <dgm:spPr/>
      <dgm:t>
        <a:bodyPr/>
        <a:lstStyle/>
        <a:p>
          <a:endParaRPr lang="ru-RU"/>
        </a:p>
      </dgm:t>
    </dgm:pt>
    <dgm:pt modelId="{B53BE8E6-46A5-464C-8565-41FC76B8B29A}">
      <dgm:prSet phldrT="[Текст]"/>
      <dgm:spPr/>
      <dgm:t>
        <a:bodyPr/>
        <a:lstStyle/>
        <a:p>
          <a:r>
            <a:rPr lang="ru-RU" dirty="0" smtClean="0"/>
            <a:t>13 лет</a:t>
          </a:r>
          <a:endParaRPr lang="ru-RU" dirty="0"/>
        </a:p>
      </dgm:t>
    </dgm:pt>
    <dgm:pt modelId="{A1F3F360-1ED6-4F0B-B3DB-AC0460B1A434}" type="parTrans" cxnId="{32EA4616-DCAF-4AD5-ADFC-8661F86FAB71}">
      <dgm:prSet/>
      <dgm:spPr/>
      <dgm:t>
        <a:bodyPr/>
        <a:lstStyle/>
        <a:p>
          <a:endParaRPr lang="ru-RU"/>
        </a:p>
      </dgm:t>
    </dgm:pt>
    <dgm:pt modelId="{CEDE1CD6-7B4D-4081-B32F-42642C1585EF}" type="sibTrans" cxnId="{32EA4616-DCAF-4AD5-ADFC-8661F86FAB71}">
      <dgm:prSet/>
      <dgm:spPr/>
      <dgm:t>
        <a:bodyPr/>
        <a:lstStyle/>
        <a:p>
          <a:endParaRPr lang="ru-RU"/>
        </a:p>
      </dgm:t>
    </dgm:pt>
    <dgm:pt modelId="{29E6FE77-1EDC-405B-833E-63F6C8EB9469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Дирижировал собственной мессой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D0148A-683D-4CB2-BFB6-14919B52543E}" type="parTrans" cxnId="{848B8E7E-C61C-4BB5-9AEB-4CD9E1541D57}">
      <dgm:prSet/>
      <dgm:spPr/>
      <dgm:t>
        <a:bodyPr/>
        <a:lstStyle/>
        <a:p>
          <a:endParaRPr lang="ru-RU"/>
        </a:p>
      </dgm:t>
    </dgm:pt>
    <dgm:pt modelId="{FE930700-DE08-4D47-96D3-A8F83C795B07}" type="sibTrans" cxnId="{848B8E7E-C61C-4BB5-9AEB-4CD9E1541D57}">
      <dgm:prSet/>
      <dgm:spPr/>
      <dgm:t>
        <a:bodyPr/>
        <a:lstStyle/>
        <a:p>
          <a:endParaRPr lang="ru-RU"/>
        </a:p>
      </dgm:t>
    </dgm:pt>
    <dgm:pt modelId="{CA24BABB-87AC-46D3-B54B-88664641B8FF}">
      <dgm:prSet phldrT="[Текст]"/>
      <dgm:spPr/>
      <dgm:t>
        <a:bodyPr/>
        <a:lstStyle/>
        <a:p>
          <a:r>
            <a:rPr lang="ru-RU" dirty="0" smtClean="0"/>
            <a:t>14 лет</a:t>
          </a:r>
          <a:endParaRPr lang="ru-RU" dirty="0"/>
        </a:p>
      </dgm:t>
    </dgm:pt>
    <dgm:pt modelId="{7A082A27-3B61-4AD4-8C7B-23B2AFFE2412}" type="parTrans" cxnId="{007AFB38-8BC4-4FB3-A178-631B2295C264}">
      <dgm:prSet/>
      <dgm:spPr/>
      <dgm:t>
        <a:bodyPr/>
        <a:lstStyle/>
        <a:p>
          <a:endParaRPr lang="ru-RU"/>
        </a:p>
      </dgm:t>
    </dgm:pt>
    <dgm:pt modelId="{47AF9076-FF20-41F8-9EE0-BC0C1496A0A5}" type="sibTrans" cxnId="{007AFB38-8BC4-4FB3-A178-631B2295C264}">
      <dgm:prSet/>
      <dgm:spPr/>
      <dgm:t>
        <a:bodyPr/>
        <a:lstStyle/>
        <a:p>
          <a:endParaRPr lang="ru-RU"/>
        </a:p>
      </dgm:t>
    </dgm:pt>
    <dgm:pt modelId="{7D60D0D0-7FBB-474C-9D1F-BC0A44204B17}">
      <dgm:prSet custT="1"/>
      <dgm:spPr/>
      <dgm:t>
        <a:bodyPr/>
        <a:lstStyle/>
        <a:p>
          <a:pPr algn="ctr"/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Поставил оперу в Милане «Митридат, царь Понта»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0C3C37-67F5-4B68-B545-325FD9AD2EB2}" type="parTrans" cxnId="{4474BDE7-C65C-4D9A-BA97-ED81858657F9}">
      <dgm:prSet/>
      <dgm:spPr/>
      <dgm:t>
        <a:bodyPr/>
        <a:lstStyle/>
        <a:p>
          <a:endParaRPr lang="ru-RU"/>
        </a:p>
      </dgm:t>
    </dgm:pt>
    <dgm:pt modelId="{176D31CE-42C0-4FC1-9922-081AD570B096}" type="sibTrans" cxnId="{4474BDE7-C65C-4D9A-BA97-ED81858657F9}">
      <dgm:prSet/>
      <dgm:spPr/>
      <dgm:t>
        <a:bodyPr/>
        <a:lstStyle/>
        <a:p>
          <a:endParaRPr lang="ru-RU"/>
        </a:p>
      </dgm:t>
    </dgm:pt>
    <dgm:pt modelId="{6753BBD8-FC2C-4809-B85D-E03895E5F4D1}" type="pres">
      <dgm:prSet presAssocID="{AE7AF467-C0BE-4937-AF39-B6884A12B41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E8BBA8A-6503-443E-A860-0C3559DB90CB}" type="pres">
      <dgm:prSet presAssocID="{E7D23A30-A436-4DAC-8BD8-C738DFBD190C}" presName="linNode" presStyleCnt="0"/>
      <dgm:spPr/>
    </dgm:pt>
    <dgm:pt modelId="{A20D9861-F254-474E-8C0B-D101568AF69F}" type="pres">
      <dgm:prSet presAssocID="{E7D23A30-A436-4DAC-8BD8-C738DFBD190C}" presName="parentShp" presStyleLbl="node1" presStyleIdx="0" presStyleCnt="7" custScaleX="55465" custScaleY="34168" custLinFactNeighborX="-46614" custLinFactNeighborY="-5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F427A4-F44D-42C0-B33C-C67BAF9DAD75}" type="pres">
      <dgm:prSet presAssocID="{E7D23A30-A436-4DAC-8BD8-C738DFBD190C}" presName="childShp" presStyleLbl="bgAccFollowNode1" presStyleIdx="0" presStyleCnt="7" custScaleX="137759" custScaleY="60756" custLinFactNeighborX="-233" custLinFactNeighborY="-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16A95-BEF5-4F3A-A2A8-754733D61B48}" type="pres">
      <dgm:prSet presAssocID="{3ACB0B26-1A80-4B5F-8495-BC274FA435C0}" presName="spacing" presStyleCnt="0"/>
      <dgm:spPr/>
    </dgm:pt>
    <dgm:pt modelId="{0F9EB419-5311-4150-A71E-8A18E7ACD23D}" type="pres">
      <dgm:prSet presAssocID="{44E330BB-5DB9-4543-9F25-A782D487DC27}" presName="linNode" presStyleCnt="0"/>
      <dgm:spPr/>
    </dgm:pt>
    <dgm:pt modelId="{F3980F4E-3F82-4F8B-A14D-26456E77529D}" type="pres">
      <dgm:prSet presAssocID="{44E330BB-5DB9-4543-9F25-A782D487DC27}" presName="parentShp" presStyleLbl="node1" presStyleIdx="1" presStyleCnt="7" custScaleX="62898" custScaleY="33672" custLinFactNeighborX="-45960" custLinFactNeighborY="4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B6AA8-C15B-4E93-B914-67654E86FAB1}" type="pres">
      <dgm:prSet presAssocID="{44E330BB-5DB9-4543-9F25-A782D487DC27}" presName="childShp" presStyleLbl="bgAccFollowNode1" presStyleIdx="1" presStyleCnt="7" custScaleX="127449" custScaleY="74251" custLinFactNeighborX="-1075" custLinFactNeighborY="12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695CF-7E08-44C7-9ED0-B2807F333D01}" type="pres">
      <dgm:prSet presAssocID="{2332178B-B985-4F63-8F70-E8B094D5839B}" presName="spacing" presStyleCnt="0"/>
      <dgm:spPr/>
    </dgm:pt>
    <dgm:pt modelId="{9FC5E466-DC20-4014-B38E-2713D6E2E70C}" type="pres">
      <dgm:prSet presAssocID="{CEA415A4-EC45-41EE-BF5D-9CDC0CFE56F2}" presName="linNode" presStyleCnt="0"/>
      <dgm:spPr/>
    </dgm:pt>
    <dgm:pt modelId="{A91EA6FD-6E51-44BC-8A37-CFCBD42930BB}" type="pres">
      <dgm:prSet presAssocID="{CEA415A4-EC45-41EE-BF5D-9CDC0CFE56F2}" presName="parentShp" presStyleLbl="node1" presStyleIdx="2" presStyleCnt="7" custScaleX="73043" custScaleY="34168" custLinFactNeighborX="-42189" custLinFactNeighborY="10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AC1164-CF07-442D-89CC-D48E4190752A}" type="pres">
      <dgm:prSet presAssocID="{CEA415A4-EC45-41EE-BF5D-9CDC0CFE56F2}" presName="childShp" presStyleLbl="bgAccFollowNode1" presStyleIdx="2" presStyleCnt="7" custScaleX="117628" custScaleY="66852" custLinFactNeighborX="-1561" custLinFactNeighborY="14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AF902-F8B5-41B8-B0D2-99605A6DCCB7}" type="pres">
      <dgm:prSet presAssocID="{07ABFBDA-65E1-4182-845F-BF3DF59A41CD}" presName="spacing" presStyleCnt="0"/>
      <dgm:spPr/>
    </dgm:pt>
    <dgm:pt modelId="{FA1575BD-0F2D-490D-83F5-4834318FBA71}" type="pres">
      <dgm:prSet presAssocID="{3BB129D8-0C0E-4C64-B835-E5307C2F8660}" presName="linNode" presStyleCnt="0"/>
      <dgm:spPr/>
    </dgm:pt>
    <dgm:pt modelId="{47FBA267-C763-4CF3-B9FD-25B4DDE6547B}" type="pres">
      <dgm:prSet presAssocID="{3BB129D8-0C0E-4C64-B835-E5307C2F8660}" presName="parentShp" presStyleLbl="node1" presStyleIdx="3" presStyleCnt="7" custScaleX="85161" custScaleY="34168" custLinFactNeighborX="-81" custLinFactNeighborY="6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E4C54-A111-4391-890B-0E6F91BD1CA4}" type="pres">
      <dgm:prSet presAssocID="{3BB129D8-0C0E-4C64-B835-E5307C2F8660}" presName="childShp" presStyleLbl="bgAccFollowNode1" presStyleIdx="3" presStyleCnt="7" custScaleX="109893" custScaleY="62950" custLinFactNeighborX="-6103" custLinFactNeighborY="5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640EF1-3AA1-4956-8F34-8D70DE62B996}" type="pres">
      <dgm:prSet presAssocID="{055F070A-168C-40EA-83AB-012202F54562}" presName="spacing" presStyleCnt="0"/>
      <dgm:spPr/>
    </dgm:pt>
    <dgm:pt modelId="{2FC891D0-1E4D-4555-819F-686F14BB510D}" type="pres">
      <dgm:prSet presAssocID="{736D05C5-5A94-45E1-A77D-D92F1281B114}" presName="linNode" presStyleCnt="0"/>
      <dgm:spPr/>
    </dgm:pt>
    <dgm:pt modelId="{4AAE6A0C-DE91-4950-8956-53FD1613F1BF}" type="pres">
      <dgm:prSet presAssocID="{736D05C5-5A94-45E1-A77D-D92F1281B114}" presName="parentShp" presStyleLbl="node1" presStyleIdx="4" presStyleCnt="7" custScaleX="102740" custScaleY="34168" custLinFactNeighborX="-39" custLinFactNeighborY="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962F6-E6E8-470F-B71B-B92040A1887B}" type="pres">
      <dgm:prSet presAssocID="{736D05C5-5A94-45E1-A77D-D92F1281B114}" presName="childShp" presStyleLbl="bgAccFollowNode1" presStyleIdx="4" presStyleCnt="7" custScaleX="103125" custScaleY="53358" custLinFactNeighborX="-182" custLinFactNeighborY="1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49863-E239-4AF4-9D47-773E92ACCA74}" type="pres">
      <dgm:prSet presAssocID="{EE7C765A-E5E7-476A-9B50-DB76F890C3C1}" presName="spacing" presStyleCnt="0"/>
      <dgm:spPr/>
    </dgm:pt>
    <dgm:pt modelId="{BED3D255-51E8-4DAD-AC53-FCC340E768FB}" type="pres">
      <dgm:prSet presAssocID="{B53BE8E6-46A5-464C-8565-41FC76B8B29A}" presName="linNode" presStyleCnt="0"/>
      <dgm:spPr/>
    </dgm:pt>
    <dgm:pt modelId="{D5F4A9B9-A5D4-4C85-A72D-88A2C2559003}" type="pres">
      <dgm:prSet presAssocID="{B53BE8E6-46A5-464C-8565-41FC76B8B29A}" presName="parentShp" presStyleLbl="node1" presStyleIdx="5" presStyleCnt="7" custScaleX="132037" custScaleY="52910" custLinFactNeighborX="-81" custLinFactNeighborY="-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D0D45-C4B5-4F20-BAC2-28F9A7DCA5E7}" type="pres">
      <dgm:prSet presAssocID="{B53BE8E6-46A5-464C-8565-41FC76B8B29A}" presName="childShp" presStyleLbl="bgAccFollowNode1" presStyleIdx="5" presStyleCnt="7" custScaleX="78643" custScaleY="69252" custLinFactNeighborX="-193" custLinFactNeighborY="-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F8DA32-10E0-4036-BE7B-05F35121A8FA}" type="pres">
      <dgm:prSet presAssocID="{CEDE1CD6-7B4D-4081-B32F-42642C1585EF}" presName="spacing" presStyleCnt="0"/>
      <dgm:spPr/>
    </dgm:pt>
    <dgm:pt modelId="{F1388CDF-00A1-4990-A43B-2C7AEBDAD080}" type="pres">
      <dgm:prSet presAssocID="{CA24BABB-87AC-46D3-B54B-88664641B8FF}" presName="linNode" presStyleCnt="0"/>
      <dgm:spPr/>
    </dgm:pt>
    <dgm:pt modelId="{ABE5EBF4-40EA-4E36-B1C6-CFF593BB53DF}" type="pres">
      <dgm:prSet presAssocID="{CA24BABB-87AC-46D3-B54B-88664641B8FF}" presName="parentShp" presStyleLbl="node1" presStyleIdx="6" presStyleCnt="7" custScaleX="154207" custScaleY="57290" custLinFactNeighborX="-46614" custLinFactNeighborY="-5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E7F19-2B36-45D4-BD51-7F6ABE359229}" type="pres">
      <dgm:prSet presAssocID="{CA24BABB-87AC-46D3-B54B-88664641B8FF}" presName="childShp" presStyleLbl="bgAccFollowNode1" presStyleIdx="6" presStyleCnt="7" custScaleX="63427" custScaleY="88358" custLinFactNeighborX="741" custLinFactNeighborY="-3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E468DA-EE1E-483A-BB9D-2858B2C2F245}" srcId="{CEA415A4-EC45-41EE-BF5D-9CDC0CFE56F2}" destId="{9C582692-6092-459C-A256-593DAC678AED}" srcOrd="0" destOrd="0" parTransId="{3D428EE9-D8F4-4CB6-A047-113FC5F176BA}" sibTransId="{DE50C62C-0651-4111-976A-EE63915A1797}"/>
    <dgm:cxn modelId="{C5A715ED-FA98-4233-A0DE-CFB9889A4233}" type="presOf" srcId="{CEA415A4-EC45-41EE-BF5D-9CDC0CFE56F2}" destId="{A91EA6FD-6E51-44BC-8A37-CFCBD42930BB}" srcOrd="0" destOrd="0" presId="urn:microsoft.com/office/officeart/2005/8/layout/vList6"/>
    <dgm:cxn modelId="{B92157CC-2552-4EFB-A201-51D645FD500C}" srcId="{AE7AF467-C0BE-4937-AF39-B6884A12B415}" destId="{3BB129D8-0C0E-4C64-B835-E5307C2F8660}" srcOrd="3" destOrd="0" parTransId="{3CBC0E29-B0A1-407B-85EE-92A3FEC0B259}" sibTransId="{055F070A-168C-40EA-83AB-012202F54562}"/>
    <dgm:cxn modelId="{C9B22F89-6796-4FAD-A0AB-9F58B1833E53}" type="presOf" srcId="{29E6FE77-1EDC-405B-833E-63F6C8EB9469}" destId="{E93D0D45-C4B5-4F20-BAC2-28F9A7DCA5E7}" srcOrd="0" destOrd="0" presId="urn:microsoft.com/office/officeart/2005/8/layout/vList6"/>
    <dgm:cxn modelId="{7D4EAD44-BD5E-41FA-868C-73E8538A0CF0}" srcId="{AE7AF467-C0BE-4937-AF39-B6884A12B415}" destId="{CEA415A4-EC45-41EE-BF5D-9CDC0CFE56F2}" srcOrd="2" destOrd="0" parTransId="{935A9188-C844-4EDD-978D-9617B2184FEF}" sibTransId="{07ABFBDA-65E1-4182-845F-BF3DF59A41CD}"/>
    <dgm:cxn modelId="{4474BDE7-C65C-4D9A-BA97-ED81858657F9}" srcId="{CA24BABB-87AC-46D3-B54B-88664641B8FF}" destId="{7D60D0D0-7FBB-474C-9D1F-BC0A44204B17}" srcOrd="0" destOrd="0" parTransId="{C50C3C37-67F5-4B68-B545-325FD9AD2EB2}" sibTransId="{176D31CE-42C0-4FC1-9922-081AD570B096}"/>
    <dgm:cxn modelId="{B2F974D7-647E-4190-A51B-2D90D03E8E92}" type="presOf" srcId="{E7D23A30-A436-4DAC-8BD8-C738DFBD190C}" destId="{A20D9861-F254-474E-8C0B-D101568AF69F}" srcOrd="0" destOrd="0" presId="urn:microsoft.com/office/officeart/2005/8/layout/vList6"/>
    <dgm:cxn modelId="{ADB2001A-1F1C-46DF-8624-565317B3B604}" type="presOf" srcId="{9C582692-6092-459C-A256-593DAC678AED}" destId="{6FAC1164-CF07-442D-89CC-D48E4190752A}" srcOrd="0" destOrd="0" presId="urn:microsoft.com/office/officeart/2005/8/layout/vList6"/>
    <dgm:cxn modelId="{BC65F9B9-01CF-416A-BAC5-403DE77EE490}" type="presOf" srcId="{72612982-9C83-4924-9CC8-FF76945035ED}" destId="{85C962F6-E6E8-470F-B71B-B92040A1887B}" srcOrd="0" destOrd="0" presId="urn:microsoft.com/office/officeart/2005/8/layout/vList6"/>
    <dgm:cxn modelId="{FE7D4DCA-A117-4244-A6BA-9D8A1CFF757A}" srcId="{736D05C5-5A94-45E1-A77D-D92F1281B114}" destId="{72612982-9C83-4924-9CC8-FF76945035ED}" srcOrd="0" destOrd="0" parTransId="{8379B4FB-6760-49B8-9C31-2AE51C003946}" sibTransId="{2EA64872-6F2D-4943-83D6-A0A57D063C66}"/>
    <dgm:cxn modelId="{A2C1A69F-4B40-44E8-9AB4-593A6AC476E6}" type="presOf" srcId="{736D05C5-5A94-45E1-A77D-D92F1281B114}" destId="{4AAE6A0C-DE91-4950-8956-53FD1613F1BF}" srcOrd="0" destOrd="0" presId="urn:microsoft.com/office/officeart/2005/8/layout/vList6"/>
    <dgm:cxn modelId="{B022E0B6-196F-4C6A-99B2-51CABEC47693}" type="presOf" srcId="{44E330BB-5DB9-4543-9F25-A782D487DC27}" destId="{F3980F4E-3F82-4F8B-A14D-26456E77529D}" srcOrd="0" destOrd="0" presId="urn:microsoft.com/office/officeart/2005/8/layout/vList6"/>
    <dgm:cxn modelId="{32EA4616-DCAF-4AD5-ADFC-8661F86FAB71}" srcId="{AE7AF467-C0BE-4937-AF39-B6884A12B415}" destId="{B53BE8E6-46A5-464C-8565-41FC76B8B29A}" srcOrd="5" destOrd="0" parTransId="{A1F3F360-1ED6-4F0B-B3DB-AC0460B1A434}" sibTransId="{CEDE1CD6-7B4D-4081-B32F-42642C1585EF}"/>
    <dgm:cxn modelId="{8EF5D126-110E-4132-B926-97E26191421D}" type="presOf" srcId="{7D60D0D0-7FBB-474C-9D1F-BC0A44204B17}" destId="{D1CE7F19-2B36-45D4-BD51-7F6ABE359229}" srcOrd="0" destOrd="0" presId="urn:microsoft.com/office/officeart/2005/8/layout/vList6"/>
    <dgm:cxn modelId="{848B8E7E-C61C-4BB5-9AEB-4CD9E1541D57}" srcId="{B53BE8E6-46A5-464C-8565-41FC76B8B29A}" destId="{29E6FE77-1EDC-405B-833E-63F6C8EB9469}" srcOrd="0" destOrd="0" parTransId="{FDD0148A-683D-4CB2-BFB6-14919B52543E}" sibTransId="{FE930700-DE08-4D47-96D3-A8F83C795B07}"/>
    <dgm:cxn modelId="{863D082C-AFB5-43D8-82A2-E7B1CF9C5A5C}" srcId="{E7D23A30-A436-4DAC-8BD8-C738DFBD190C}" destId="{92B8E38B-DBEA-4B75-9715-A40C7A0E7E9E}" srcOrd="0" destOrd="0" parTransId="{B7D6042B-59E4-4FED-B14D-D1BBB2334033}" sibTransId="{C800108F-DC53-45FA-8D85-B0DA63F3EDC5}"/>
    <dgm:cxn modelId="{2AC9496F-3EF2-481C-B029-F54AFE319461}" srcId="{44E330BB-5DB9-4543-9F25-A782D487DC27}" destId="{290106AA-346B-49C8-B304-2BA1AFA21A6E}" srcOrd="0" destOrd="0" parTransId="{5F2BCE16-8872-4A21-9F69-903F8FFF2956}" sibTransId="{8E198BA4-1AB2-4446-9382-483709CD5FDB}"/>
    <dgm:cxn modelId="{64D1F606-CF04-4E4A-A013-96EFFA579A12}" type="presOf" srcId="{AE7AF467-C0BE-4937-AF39-B6884A12B415}" destId="{6753BBD8-FC2C-4809-B85D-E03895E5F4D1}" srcOrd="0" destOrd="0" presId="urn:microsoft.com/office/officeart/2005/8/layout/vList6"/>
    <dgm:cxn modelId="{D246AADF-3A3F-47BE-9778-44DA2FFB84DB}" type="presOf" srcId="{92B8E38B-DBEA-4B75-9715-A40C7A0E7E9E}" destId="{ADF427A4-F44D-42C0-B33C-C67BAF9DAD75}" srcOrd="0" destOrd="0" presId="urn:microsoft.com/office/officeart/2005/8/layout/vList6"/>
    <dgm:cxn modelId="{67080BF6-1D31-4326-9721-65B8EBF2FA5B}" type="presOf" srcId="{290106AA-346B-49C8-B304-2BA1AFA21A6E}" destId="{7B1B6AA8-C15B-4E93-B914-67654E86FAB1}" srcOrd="0" destOrd="0" presId="urn:microsoft.com/office/officeart/2005/8/layout/vList6"/>
    <dgm:cxn modelId="{C08E251B-76F7-40EE-AFEA-2A95DBCF2FDB}" srcId="{AE7AF467-C0BE-4937-AF39-B6884A12B415}" destId="{E7D23A30-A436-4DAC-8BD8-C738DFBD190C}" srcOrd="0" destOrd="0" parTransId="{29B90B4E-DA63-4842-B6A6-97CEE6B64703}" sibTransId="{3ACB0B26-1A80-4B5F-8495-BC274FA435C0}"/>
    <dgm:cxn modelId="{C8B58313-18E2-4BDB-B3D0-358464E77F64}" type="presOf" srcId="{CA24BABB-87AC-46D3-B54B-88664641B8FF}" destId="{ABE5EBF4-40EA-4E36-B1C6-CFF593BB53DF}" srcOrd="0" destOrd="0" presId="urn:microsoft.com/office/officeart/2005/8/layout/vList6"/>
    <dgm:cxn modelId="{DED91B83-5221-4A65-8DCE-1B5EC3C429FD}" type="presOf" srcId="{929ACB89-EC20-4A70-83FC-1EE6A28EB2B3}" destId="{7D1E4C54-A111-4391-890B-0E6F91BD1CA4}" srcOrd="0" destOrd="0" presId="urn:microsoft.com/office/officeart/2005/8/layout/vList6"/>
    <dgm:cxn modelId="{10556DD8-4D57-4CAF-9447-669459D8BBD3}" type="presOf" srcId="{B53BE8E6-46A5-464C-8565-41FC76B8B29A}" destId="{D5F4A9B9-A5D4-4C85-A72D-88A2C2559003}" srcOrd="0" destOrd="0" presId="urn:microsoft.com/office/officeart/2005/8/layout/vList6"/>
    <dgm:cxn modelId="{98068C26-337A-46C3-AEAC-A1B8A7EC6A17}" srcId="{AE7AF467-C0BE-4937-AF39-B6884A12B415}" destId="{44E330BB-5DB9-4543-9F25-A782D487DC27}" srcOrd="1" destOrd="0" parTransId="{7D4262E4-6A4D-423D-93F0-DCE1C48EE398}" sibTransId="{2332178B-B985-4F63-8F70-E8B094D5839B}"/>
    <dgm:cxn modelId="{F53E594F-5020-419F-B652-DFEC9F3E62C0}" type="presOf" srcId="{3BB129D8-0C0E-4C64-B835-E5307C2F8660}" destId="{47FBA267-C763-4CF3-B9FD-25B4DDE6547B}" srcOrd="0" destOrd="0" presId="urn:microsoft.com/office/officeart/2005/8/layout/vList6"/>
    <dgm:cxn modelId="{B442A6AB-137E-42C0-AA2A-9001A6773877}" srcId="{AE7AF467-C0BE-4937-AF39-B6884A12B415}" destId="{736D05C5-5A94-45E1-A77D-D92F1281B114}" srcOrd="4" destOrd="0" parTransId="{BDE6A4BD-8133-4C7F-88D4-ED5084F3AE6A}" sibTransId="{EE7C765A-E5E7-476A-9B50-DB76F890C3C1}"/>
    <dgm:cxn modelId="{F571E137-A366-456D-A521-2AECB2AA87F2}" srcId="{3BB129D8-0C0E-4C64-B835-E5307C2F8660}" destId="{929ACB89-EC20-4A70-83FC-1EE6A28EB2B3}" srcOrd="0" destOrd="0" parTransId="{B3D9A43A-1085-4A4B-83E9-1CF42088EEA7}" sibTransId="{F29D6A6D-1637-47CA-899B-2B44D82F049E}"/>
    <dgm:cxn modelId="{007AFB38-8BC4-4FB3-A178-631B2295C264}" srcId="{AE7AF467-C0BE-4937-AF39-B6884A12B415}" destId="{CA24BABB-87AC-46D3-B54B-88664641B8FF}" srcOrd="6" destOrd="0" parTransId="{7A082A27-3B61-4AD4-8C7B-23B2AFFE2412}" sibTransId="{47AF9076-FF20-41F8-9EE0-BC0C1496A0A5}"/>
    <dgm:cxn modelId="{3F893FDC-4634-473A-A796-15E2D6A60D75}" type="presParOf" srcId="{6753BBD8-FC2C-4809-B85D-E03895E5F4D1}" destId="{3E8BBA8A-6503-443E-A860-0C3559DB90CB}" srcOrd="0" destOrd="0" presId="urn:microsoft.com/office/officeart/2005/8/layout/vList6"/>
    <dgm:cxn modelId="{A49B9B05-6260-45BB-9E09-9DAE64D253CA}" type="presParOf" srcId="{3E8BBA8A-6503-443E-A860-0C3559DB90CB}" destId="{A20D9861-F254-474E-8C0B-D101568AF69F}" srcOrd="0" destOrd="0" presId="urn:microsoft.com/office/officeart/2005/8/layout/vList6"/>
    <dgm:cxn modelId="{E227F43D-51B0-48E3-8A67-016A4FC91B39}" type="presParOf" srcId="{3E8BBA8A-6503-443E-A860-0C3559DB90CB}" destId="{ADF427A4-F44D-42C0-B33C-C67BAF9DAD75}" srcOrd="1" destOrd="0" presId="urn:microsoft.com/office/officeart/2005/8/layout/vList6"/>
    <dgm:cxn modelId="{250DC2CC-1C8A-440D-9411-67541A60F8D4}" type="presParOf" srcId="{6753BBD8-FC2C-4809-B85D-E03895E5F4D1}" destId="{8F016A95-BEF5-4F3A-A2A8-754733D61B48}" srcOrd="1" destOrd="0" presId="urn:microsoft.com/office/officeart/2005/8/layout/vList6"/>
    <dgm:cxn modelId="{CB4EDDBF-5355-440D-B70C-E1706E08F1DF}" type="presParOf" srcId="{6753BBD8-FC2C-4809-B85D-E03895E5F4D1}" destId="{0F9EB419-5311-4150-A71E-8A18E7ACD23D}" srcOrd="2" destOrd="0" presId="urn:microsoft.com/office/officeart/2005/8/layout/vList6"/>
    <dgm:cxn modelId="{DC6D546A-E6C1-445E-B68C-D6FC3475BD24}" type="presParOf" srcId="{0F9EB419-5311-4150-A71E-8A18E7ACD23D}" destId="{F3980F4E-3F82-4F8B-A14D-26456E77529D}" srcOrd="0" destOrd="0" presId="urn:microsoft.com/office/officeart/2005/8/layout/vList6"/>
    <dgm:cxn modelId="{9557EF49-50DB-4873-9C41-67DA97D9231B}" type="presParOf" srcId="{0F9EB419-5311-4150-A71E-8A18E7ACD23D}" destId="{7B1B6AA8-C15B-4E93-B914-67654E86FAB1}" srcOrd="1" destOrd="0" presId="urn:microsoft.com/office/officeart/2005/8/layout/vList6"/>
    <dgm:cxn modelId="{36E4B2BB-6CFD-486C-928C-41EBDF8B9CE7}" type="presParOf" srcId="{6753BBD8-FC2C-4809-B85D-E03895E5F4D1}" destId="{B0F695CF-7E08-44C7-9ED0-B2807F333D01}" srcOrd="3" destOrd="0" presId="urn:microsoft.com/office/officeart/2005/8/layout/vList6"/>
    <dgm:cxn modelId="{6557928A-DE16-46A7-B096-4DF1C8733CE5}" type="presParOf" srcId="{6753BBD8-FC2C-4809-B85D-E03895E5F4D1}" destId="{9FC5E466-DC20-4014-B38E-2713D6E2E70C}" srcOrd="4" destOrd="0" presId="urn:microsoft.com/office/officeart/2005/8/layout/vList6"/>
    <dgm:cxn modelId="{FFEAA41C-0B6B-400E-A7CA-51CF383FA8E4}" type="presParOf" srcId="{9FC5E466-DC20-4014-B38E-2713D6E2E70C}" destId="{A91EA6FD-6E51-44BC-8A37-CFCBD42930BB}" srcOrd="0" destOrd="0" presId="urn:microsoft.com/office/officeart/2005/8/layout/vList6"/>
    <dgm:cxn modelId="{D3575C66-69A2-41C7-ADCD-D4822BE0553B}" type="presParOf" srcId="{9FC5E466-DC20-4014-B38E-2713D6E2E70C}" destId="{6FAC1164-CF07-442D-89CC-D48E4190752A}" srcOrd="1" destOrd="0" presId="urn:microsoft.com/office/officeart/2005/8/layout/vList6"/>
    <dgm:cxn modelId="{129A42A1-BEE2-49AA-97EF-213886953349}" type="presParOf" srcId="{6753BBD8-FC2C-4809-B85D-E03895E5F4D1}" destId="{523AF902-F8B5-41B8-B0D2-99605A6DCCB7}" srcOrd="5" destOrd="0" presId="urn:microsoft.com/office/officeart/2005/8/layout/vList6"/>
    <dgm:cxn modelId="{AFF4D76D-ECDF-4E9D-A6B8-07B485F35331}" type="presParOf" srcId="{6753BBD8-FC2C-4809-B85D-E03895E5F4D1}" destId="{FA1575BD-0F2D-490D-83F5-4834318FBA71}" srcOrd="6" destOrd="0" presId="urn:microsoft.com/office/officeart/2005/8/layout/vList6"/>
    <dgm:cxn modelId="{B1E15F0B-C52C-4B02-ACF4-4D8E3CFAA743}" type="presParOf" srcId="{FA1575BD-0F2D-490D-83F5-4834318FBA71}" destId="{47FBA267-C763-4CF3-B9FD-25B4DDE6547B}" srcOrd="0" destOrd="0" presId="urn:microsoft.com/office/officeart/2005/8/layout/vList6"/>
    <dgm:cxn modelId="{F1A18CD4-AD0C-4C5F-BBEF-C2EF139FF791}" type="presParOf" srcId="{FA1575BD-0F2D-490D-83F5-4834318FBA71}" destId="{7D1E4C54-A111-4391-890B-0E6F91BD1CA4}" srcOrd="1" destOrd="0" presId="urn:microsoft.com/office/officeart/2005/8/layout/vList6"/>
    <dgm:cxn modelId="{69083348-AFF0-46F7-BD98-8832296A9DB2}" type="presParOf" srcId="{6753BBD8-FC2C-4809-B85D-E03895E5F4D1}" destId="{56640EF1-3AA1-4956-8F34-8D70DE62B996}" srcOrd="7" destOrd="0" presId="urn:microsoft.com/office/officeart/2005/8/layout/vList6"/>
    <dgm:cxn modelId="{B3511F0F-40F6-4CBD-897E-534A145075AB}" type="presParOf" srcId="{6753BBD8-FC2C-4809-B85D-E03895E5F4D1}" destId="{2FC891D0-1E4D-4555-819F-686F14BB510D}" srcOrd="8" destOrd="0" presId="urn:microsoft.com/office/officeart/2005/8/layout/vList6"/>
    <dgm:cxn modelId="{0DC8AE61-1D5B-44DD-B0BA-A98D5352115E}" type="presParOf" srcId="{2FC891D0-1E4D-4555-819F-686F14BB510D}" destId="{4AAE6A0C-DE91-4950-8956-53FD1613F1BF}" srcOrd="0" destOrd="0" presId="urn:microsoft.com/office/officeart/2005/8/layout/vList6"/>
    <dgm:cxn modelId="{A4F13351-CDD3-484B-A676-015B33DB54EE}" type="presParOf" srcId="{2FC891D0-1E4D-4555-819F-686F14BB510D}" destId="{85C962F6-E6E8-470F-B71B-B92040A1887B}" srcOrd="1" destOrd="0" presId="urn:microsoft.com/office/officeart/2005/8/layout/vList6"/>
    <dgm:cxn modelId="{A71A66E3-FAF4-4523-91E1-861FF5E16CF2}" type="presParOf" srcId="{6753BBD8-FC2C-4809-B85D-E03895E5F4D1}" destId="{B9B49863-E239-4AF4-9D47-773E92ACCA74}" srcOrd="9" destOrd="0" presId="urn:microsoft.com/office/officeart/2005/8/layout/vList6"/>
    <dgm:cxn modelId="{42C99027-FCDC-4B1E-99B8-6388D50E88A7}" type="presParOf" srcId="{6753BBD8-FC2C-4809-B85D-E03895E5F4D1}" destId="{BED3D255-51E8-4DAD-AC53-FCC340E768FB}" srcOrd="10" destOrd="0" presId="urn:microsoft.com/office/officeart/2005/8/layout/vList6"/>
    <dgm:cxn modelId="{460BBDF2-0CA9-4E26-B8D7-F09E80241520}" type="presParOf" srcId="{BED3D255-51E8-4DAD-AC53-FCC340E768FB}" destId="{D5F4A9B9-A5D4-4C85-A72D-88A2C2559003}" srcOrd="0" destOrd="0" presId="urn:microsoft.com/office/officeart/2005/8/layout/vList6"/>
    <dgm:cxn modelId="{005E7295-4D2A-4458-ADF6-02C4A4F4DF30}" type="presParOf" srcId="{BED3D255-51E8-4DAD-AC53-FCC340E768FB}" destId="{E93D0D45-C4B5-4F20-BAC2-28F9A7DCA5E7}" srcOrd="1" destOrd="0" presId="urn:microsoft.com/office/officeart/2005/8/layout/vList6"/>
    <dgm:cxn modelId="{89E4D870-F17F-47C8-BA15-BA4936032B6F}" type="presParOf" srcId="{6753BBD8-FC2C-4809-B85D-E03895E5F4D1}" destId="{1FF8DA32-10E0-4036-BE7B-05F35121A8FA}" srcOrd="11" destOrd="0" presId="urn:microsoft.com/office/officeart/2005/8/layout/vList6"/>
    <dgm:cxn modelId="{358383A2-95A0-418D-A338-6AB657BD1042}" type="presParOf" srcId="{6753BBD8-FC2C-4809-B85D-E03895E5F4D1}" destId="{F1388CDF-00A1-4990-A43B-2C7AEBDAD080}" srcOrd="12" destOrd="0" presId="urn:microsoft.com/office/officeart/2005/8/layout/vList6"/>
    <dgm:cxn modelId="{C0AD5605-3DBD-4C21-B147-71177E4F786C}" type="presParOf" srcId="{F1388CDF-00A1-4990-A43B-2C7AEBDAD080}" destId="{ABE5EBF4-40EA-4E36-B1C6-CFF593BB53DF}" srcOrd="0" destOrd="0" presId="urn:microsoft.com/office/officeart/2005/8/layout/vList6"/>
    <dgm:cxn modelId="{B8860B19-99B7-4D84-9776-2666F0F67AB4}" type="presParOf" srcId="{F1388CDF-00A1-4990-A43B-2C7AEBDAD080}" destId="{D1CE7F19-2B36-45D4-BD51-7F6ABE35922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427A4-F44D-42C0-B33C-C67BAF9DAD75}">
      <dsp:nvSpPr>
        <dsp:cNvPr id="0" name=""/>
        <dsp:cNvSpPr/>
      </dsp:nvSpPr>
      <dsp:spPr>
        <a:xfrm>
          <a:off x="1732927" y="0"/>
          <a:ext cx="6472144" cy="6071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Подбор по 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слуху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32927" y="75897"/>
        <a:ext cx="6244454" cy="455379"/>
      </dsp:txXfrm>
    </dsp:sp>
    <dsp:sp modelId="{A20D9861-F254-474E-8C0B-D101568AF69F}">
      <dsp:nvSpPr>
        <dsp:cNvPr id="0" name=""/>
        <dsp:cNvSpPr/>
      </dsp:nvSpPr>
      <dsp:spPr>
        <a:xfrm>
          <a:off x="0" y="81071"/>
          <a:ext cx="1737224" cy="341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3 года</a:t>
          </a:r>
          <a:endParaRPr lang="ru-RU" sz="1700" kern="1200" dirty="0"/>
        </a:p>
      </dsp:txBody>
      <dsp:txXfrm>
        <a:off x="16669" y="97740"/>
        <a:ext cx="1703886" cy="308124"/>
      </dsp:txXfrm>
    </dsp:sp>
    <dsp:sp modelId="{7B1B6AA8-C15B-4E93-B914-67654E86FAB1}">
      <dsp:nvSpPr>
        <dsp:cNvPr id="0" name=""/>
        <dsp:cNvSpPr/>
      </dsp:nvSpPr>
      <dsp:spPr>
        <a:xfrm>
          <a:off x="2000274" y="837161"/>
          <a:ext cx="6177949" cy="74203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Концерт для клавесина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0274" y="929916"/>
        <a:ext cx="5899685" cy="556528"/>
      </dsp:txXfrm>
    </dsp:sp>
    <dsp:sp modelId="{F3980F4E-3F82-4F8B-A14D-26456E77529D}">
      <dsp:nvSpPr>
        <dsp:cNvPr id="0" name=""/>
        <dsp:cNvSpPr/>
      </dsp:nvSpPr>
      <dsp:spPr>
        <a:xfrm>
          <a:off x="0" y="958608"/>
          <a:ext cx="2032607" cy="3365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4 года</a:t>
          </a:r>
          <a:endParaRPr lang="ru-RU" sz="1700" kern="1200" dirty="0"/>
        </a:p>
      </dsp:txBody>
      <dsp:txXfrm>
        <a:off x="16427" y="975035"/>
        <a:ext cx="1999753" cy="303652"/>
      </dsp:txXfrm>
    </dsp:sp>
    <dsp:sp modelId="{6FAC1164-CF07-442D-89CC-D48E4190752A}">
      <dsp:nvSpPr>
        <dsp:cNvPr id="0" name=""/>
        <dsp:cNvSpPr/>
      </dsp:nvSpPr>
      <dsp:spPr>
        <a:xfrm>
          <a:off x="2357466" y="1694026"/>
          <a:ext cx="5798145" cy="66809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Свободная игра на скрипке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57466" y="1777538"/>
        <a:ext cx="5547609" cy="501071"/>
      </dsp:txXfrm>
    </dsp:sp>
    <dsp:sp modelId="{A91EA6FD-6E51-44BC-8A37-CFCBD42930BB}">
      <dsp:nvSpPr>
        <dsp:cNvPr id="0" name=""/>
        <dsp:cNvSpPr/>
      </dsp:nvSpPr>
      <dsp:spPr>
        <a:xfrm>
          <a:off x="0" y="1820136"/>
          <a:ext cx="2400301" cy="341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5 лет</a:t>
          </a:r>
          <a:endParaRPr lang="ru-RU" sz="1700" kern="1200" dirty="0"/>
        </a:p>
      </dsp:txBody>
      <dsp:txXfrm>
        <a:off x="16669" y="1836805"/>
        <a:ext cx="2366963" cy="308124"/>
      </dsp:txXfrm>
    </dsp:sp>
    <dsp:sp modelId="{7D1E4C54-A111-4391-890B-0E6F91BD1CA4}">
      <dsp:nvSpPr>
        <dsp:cNvPr id="0" name=""/>
        <dsp:cNvSpPr/>
      </dsp:nvSpPr>
      <dsp:spPr>
        <a:xfrm>
          <a:off x="2599429" y="2371285"/>
          <a:ext cx="5411580" cy="6291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Автор 12 напечатанных сонат и нескольких симфоний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9429" y="2449923"/>
        <a:ext cx="5175668" cy="471825"/>
      </dsp:txXfrm>
    </dsp:sp>
    <dsp:sp modelId="{47FBA267-C763-4CF3-B9FD-25B4DDE6547B}">
      <dsp:nvSpPr>
        <dsp:cNvPr id="0" name=""/>
        <dsp:cNvSpPr/>
      </dsp:nvSpPr>
      <dsp:spPr>
        <a:xfrm>
          <a:off x="14" y="2527436"/>
          <a:ext cx="2795783" cy="341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9 лет</a:t>
          </a:r>
          <a:endParaRPr lang="ru-RU" sz="1700" kern="1200" dirty="0"/>
        </a:p>
      </dsp:txBody>
      <dsp:txXfrm>
        <a:off x="16683" y="2544105"/>
        <a:ext cx="2762445" cy="308124"/>
      </dsp:txXfrm>
    </dsp:sp>
    <dsp:sp modelId="{85C962F6-E6E8-470F-B71B-B92040A1887B}">
      <dsp:nvSpPr>
        <dsp:cNvPr id="0" name=""/>
        <dsp:cNvSpPr/>
      </dsp:nvSpPr>
      <dsp:spPr>
        <a:xfrm>
          <a:off x="3273349" y="3064804"/>
          <a:ext cx="4934336" cy="5332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Первая опера «Притворная простушка»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73349" y="3131459"/>
        <a:ext cx="4734371" cy="399930"/>
      </dsp:txXfrm>
    </dsp:sp>
    <dsp:sp modelId="{4AAE6A0C-DE91-4950-8956-53FD1613F1BF}">
      <dsp:nvSpPr>
        <dsp:cNvPr id="0" name=""/>
        <dsp:cNvSpPr/>
      </dsp:nvSpPr>
      <dsp:spPr>
        <a:xfrm>
          <a:off x="12" y="3151489"/>
          <a:ext cx="3277276" cy="341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12 лет</a:t>
          </a:r>
          <a:endParaRPr lang="ru-RU" sz="1700" kern="1200" dirty="0"/>
        </a:p>
      </dsp:txBody>
      <dsp:txXfrm>
        <a:off x="16681" y="3168158"/>
        <a:ext cx="3243938" cy="308124"/>
      </dsp:txXfrm>
    </dsp:sp>
    <dsp:sp modelId="{E93D0D45-C4B5-4F20-BAC2-28F9A7DCA5E7}">
      <dsp:nvSpPr>
        <dsp:cNvPr id="0" name=""/>
        <dsp:cNvSpPr/>
      </dsp:nvSpPr>
      <dsp:spPr>
        <a:xfrm>
          <a:off x="4332344" y="3671628"/>
          <a:ext cx="3872702" cy="69207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Дирижировал собственной мессой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32344" y="3758138"/>
        <a:ext cx="3613172" cy="519059"/>
      </dsp:txXfrm>
    </dsp:sp>
    <dsp:sp modelId="{D5F4A9B9-A5D4-4C85-A72D-88A2C2559003}">
      <dsp:nvSpPr>
        <dsp:cNvPr id="0" name=""/>
        <dsp:cNvSpPr/>
      </dsp:nvSpPr>
      <dsp:spPr>
        <a:xfrm>
          <a:off x="0" y="3758313"/>
          <a:ext cx="4334693" cy="528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13 лет</a:t>
          </a:r>
          <a:endParaRPr lang="ru-RU" sz="1700" kern="1200" dirty="0"/>
        </a:p>
      </dsp:txBody>
      <dsp:txXfrm>
        <a:off x="25812" y="3784125"/>
        <a:ext cx="4283069" cy="477139"/>
      </dsp:txXfrm>
    </dsp:sp>
    <dsp:sp modelId="{D1CE7F19-2B36-45D4-BD51-7F6ABE359229}">
      <dsp:nvSpPr>
        <dsp:cNvPr id="0" name=""/>
        <dsp:cNvSpPr/>
      </dsp:nvSpPr>
      <dsp:spPr>
        <a:xfrm>
          <a:off x="5088912" y="4433714"/>
          <a:ext cx="3126457" cy="8830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Поставил оперу в Милане «Митридат, царь Понта»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88912" y="4544091"/>
        <a:ext cx="2795325" cy="662264"/>
      </dsp:txXfrm>
    </dsp:sp>
    <dsp:sp modelId="{ABE5EBF4-40EA-4E36-B1C6-CFF593BB53DF}">
      <dsp:nvSpPr>
        <dsp:cNvPr id="0" name=""/>
        <dsp:cNvSpPr/>
      </dsp:nvSpPr>
      <dsp:spPr>
        <a:xfrm>
          <a:off x="0" y="4574804"/>
          <a:ext cx="5067470" cy="572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14 лет</a:t>
          </a:r>
          <a:endParaRPr lang="ru-RU" sz="1700" kern="1200" dirty="0"/>
        </a:p>
      </dsp:txBody>
      <dsp:txXfrm>
        <a:off x="27949" y="4602753"/>
        <a:ext cx="5011572" cy="516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5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17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644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5695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099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1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747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20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98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97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26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4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82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10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5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589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72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922CB-8364-4B95-A107-2F2664F22018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10255-0407-4B56-92E6-79AC4468A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728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8287" y="1365806"/>
            <a:ext cx="9001462" cy="2387600"/>
          </a:xfrm>
        </p:spPr>
        <p:txBody>
          <a:bodyPr>
            <a:noAutofit/>
          </a:bodyPr>
          <a:lstStyle/>
          <a:p>
            <a:r>
              <a:rPr lang="ru-RU" sz="6000" dirty="0" smtClean="0"/>
              <a:t>Музыкальная культура эпохи Просвещения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9636" y="3879272"/>
            <a:ext cx="4613545" cy="2316307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                                                                                                 </a:t>
            </a:r>
          </a:p>
          <a:p>
            <a:pPr algn="r"/>
            <a:r>
              <a:rPr lang="ru-RU" sz="3000" b="1" dirty="0" smtClean="0"/>
              <a:t>Автор: Скидан Алексей</a:t>
            </a:r>
            <a:endParaRPr lang="ru-RU" sz="3000" b="1" dirty="0"/>
          </a:p>
          <a:p>
            <a:pPr algn="r"/>
            <a:r>
              <a:rPr lang="ru-RU" sz="3200" b="1" dirty="0" smtClean="0"/>
              <a:t>МБУ СОШ №13 </a:t>
            </a:r>
          </a:p>
          <a:p>
            <a:pPr algn="r"/>
            <a:r>
              <a:rPr lang="ru-RU" sz="3200" b="1" dirty="0" smtClean="0"/>
              <a:t>г. Тольятти</a:t>
            </a:r>
          </a:p>
          <a:p>
            <a:pPr algn="r"/>
            <a:r>
              <a:rPr lang="ru-RU" sz="3200" b="1" dirty="0" smtClean="0"/>
              <a:t>9 Г Класс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4073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7779" y="3156536"/>
            <a:ext cx="6125541" cy="36951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Величайший австрийский композитор, представитель венской классической школы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64529" y="475013"/>
            <a:ext cx="609204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Моцарт</a:t>
            </a:r>
            <a:b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Вольфганг 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Амадей</a:t>
            </a:r>
          </a:p>
          <a:p>
            <a:pPr algn="ctr"/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(1756-1791 </a:t>
            </a:r>
            <a:r>
              <a:rPr lang="ru-RU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г.г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7" y="475013"/>
            <a:ext cx="4909008" cy="5363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07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541" y="265216"/>
            <a:ext cx="10353761" cy="1326321"/>
          </a:xfrm>
        </p:spPr>
        <p:txBody>
          <a:bodyPr/>
          <a:lstStyle/>
          <a:p>
            <a:r>
              <a:rPr lang="ru-RU" dirty="0" smtClean="0"/>
              <a:t>Вундеркинд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56557830"/>
              </p:ext>
            </p:extLst>
          </p:nvPr>
        </p:nvGraphicFramePr>
        <p:xfrm>
          <a:off x="1758632" y="1333361"/>
          <a:ext cx="8215370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772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3241" y="665018"/>
            <a:ext cx="7016191" cy="5482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Австрийский композитор. Обладал феноменальным музыкальным слухом и памятью. Выступал как </a:t>
            </a:r>
            <a:r>
              <a:rPr lang="ru-RU" sz="3200" dirty="0" err="1" smtClean="0"/>
              <a:t>клавесинист</a:t>
            </a:r>
            <a:r>
              <a:rPr lang="ru-RU" sz="3200" dirty="0" smtClean="0"/>
              <a:t>-виртуоз , скрипач, органист, дирижер, блестяще импровизировал. Занятия музыкой начал под руководством отца — Л. Моцарта.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9" y="798368"/>
            <a:ext cx="3686175" cy="4762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29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4493" y="736269"/>
            <a:ext cx="6754934" cy="5387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Моцарт создал св. 600 произведений различных жанров. Важнейшая сфера его творчества — музыкальный театр.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9" y="736269"/>
            <a:ext cx="3803904" cy="5532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5848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573974"/>
            <a:ext cx="10353761" cy="1326321"/>
          </a:xfrm>
        </p:spPr>
        <p:txBody>
          <a:bodyPr/>
          <a:lstStyle/>
          <a:p>
            <a:r>
              <a:rPr lang="ru-RU" dirty="0" smtClean="0"/>
              <a:t>Сочинения: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latin typeface="+mj-lt"/>
              </a:rPr>
              <a:t>Серенада                             50 симфоний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latin typeface="+mj-lt"/>
              </a:rPr>
              <a:t>Балет                                    20 опер                            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latin typeface="+mj-lt"/>
              </a:rPr>
              <a:t>Оратории                             26 струнных квартетов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latin typeface="+mj-lt"/>
              </a:rPr>
              <a:t>Кантаты                               40 концертов с оркестром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latin typeface="+mj-lt"/>
              </a:rPr>
              <a:t>«Немецкие танцы»            40 сюит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latin typeface="+mj-lt"/>
              </a:rPr>
              <a:t>50 камерных ансамблей    15 фортепианных сонат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+mj-lt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latin typeface="+mj-lt"/>
              </a:rPr>
              <a:t>70 вокально-симфонических произведений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latin typeface="+mj-lt"/>
              </a:rPr>
              <a:t>Реквием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61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3247" y="609600"/>
            <a:ext cx="6814309" cy="1326321"/>
          </a:xfrm>
        </p:spPr>
        <p:txBody>
          <a:bodyPr/>
          <a:lstStyle/>
          <a:p>
            <a:r>
              <a:rPr lang="ru-RU" dirty="0" smtClean="0"/>
              <a:t>Иоганн Себастьян Бах (1685-1750г.)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63" y="2096064"/>
            <a:ext cx="7111193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 Иоганн Себастьян Бах родился 21 марта 1685 в </a:t>
            </a:r>
            <a:r>
              <a:rPr lang="ru-RU" sz="2800" dirty="0" err="1" smtClean="0"/>
              <a:t>Эйзенахе</a:t>
            </a:r>
            <a:r>
              <a:rPr lang="ru-RU" sz="2800" dirty="0" smtClean="0"/>
              <a:t>, маленьком тюрингском городке в Германии, где его отец Иоганн </a:t>
            </a:r>
            <a:r>
              <a:rPr lang="ru-RU" sz="2800" dirty="0" err="1" smtClean="0"/>
              <a:t>Амброзиус</a:t>
            </a:r>
            <a:r>
              <a:rPr lang="ru-RU" sz="2800" dirty="0" smtClean="0"/>
              <a:t> служил городским музыкантом, а дядя Иоганн Кристоф – органистом.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1" y="1272760"/>
            <a:ext cx="3051479" cy="4186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60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5740" y="986096"/>
            <a:ext cx="7431827" cy="523306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В 1702 в возрасте 17 лет Бах вернулся в Тюрингию и, послужив немного в качестве «лакея и скрипача» при Веймарском дворе, получил место органиста Новой церкви в </a:t>
            </a:r>
            <a:r>
              <a:rPr lang="ru-RU" sz="3200" dirty="0" err="1" smtClean="0"/>
              <a:t>Арнштадте</a:t>
            </a:r>
            <a:r>
              <a:rPr lang="ru-RU" sz="3200" dirty="0" smtClean="0"/>
              <a:t>, городе, где Бахи служили как до, так и после него, вплоть до 1739.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6" y="986096"/>
            <a:ext cx="3425958" cy="41796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627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5740" y="676894"/>
            <a:ext cx="7384326" cy="5233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Он оставался в </a:t>
            </a:r>
            <a:r>
              <a:rPr lang="ru-RU" sz="3200" dirty="0" err="1" smtClean="0"/>
              <a:t>Арнштадте</a:t>
            </a:r>
            <a:r>
              <a:rPr lang="ru-RU" sz="3200" dirty="0" smtClean="0"/>
              <a:t> до 1707, покинув город в 1705, чтобы присутствовать на знаменитых «вечерних концертах», которые проводил в Любеке, на севере страны, блестящий органист и композитор Дитрих </a:t>
            </a:r>
            <a:r>
              <a:rPr lang="ru-RU" sz="3200" dirty="0" err="1" smtClean="0"/>
              <a:t>Букстехуде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8" y="676894"/>
            <a:ext cx="3564809" cy="44769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24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8863" y="807522"/>
            <a:ext cx="7158694" cy="498367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ru-RU" sz="3600" dirty="0"/>
              <a:t>1723 году живет с семьей в Лейпциге. Здесь он создает свои лучшие произведения. </a:t>
            </a:r>
            <a:r>
              <a:rPr lang="ru-RU" sz="3600" dirty="0" smtClean="0"/>
              <a:t>На </a:t>
            </a:r>
            <a:r>
              <a:rPr lang="ru-RU" sz="3600" dirty="0"/>
              <a:t>его художественное развитие оказало воздействие знакомство с творениями выдающихся итальянских мастеров, особенно Антонио Вивальди, чьи оркестровые концерты Бах перекладывал для клавишных </a:t>
            </a:r>
            <a:r>
              <a:rPr lang="ru-RU" sz="3600" dirty="0" smtClean="0"/>
              <a:t>инструментов.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" y="807522"/>
            <a:ext cx="3856895" cy="49836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323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330" y="2894569"/>
            <a:ext cx="10515600" cy="1325563"/>
          </a:xfrm>
        </p:spPr>
        <p:txBody>
          <a:bodyPr>
            <a:noAutofit/>
          </a:bodyPr>
          <a:lstStyle/>
          <a:p>
            <a:r>
              <a:rPr lang="ru-RU" sz="6000" dirty="0" smtClean="0"/>
              <a:t>Спасибо за внимание 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09362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399" y="207819"/>
            <a:ext cx="10200757" cy="55833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Проблема: </a:t>
            </a:r>
          </a:p>
          <a:p>
            <a:r>
              <a:rPr lang="ru-RU" sz="2800" dirty="0" smtClean="0"/>
              <a:t>Творчество композиторов эпохи Просвещения оказало значительное влияние на всю человеческую культуру, но мы недостаточно знаем об их жизни.</a:t>
            </a:r>
            <a:endParaRPr lang="ru-RU" sz="2400" dirty="0" smtClean="0"/>
          </a:p>
          <a:p>
            <a:pPr marL="0" indent="0">
              <a:buNone/>
            </a:pPr>
            <a:r>
              <a:rPr lang="ru-RU" sz="2800" b="1" dirty="0" smtClean="0"/>
              <a:t>Цель: </a:t>
            </a:r>
          </a:p>
          <a:p>
            <a:r>
              <a:rPr lang="ru-RU" sz="2400" dirty="0" smtClean="0"/>
              <a:t>Создание целостного представления о музыкальной культуре эпохи Просвещения, жизни и творчестве Бетховена, Моцарта, Баха.  </a:t>
            </a:r>
          </a:p>
          <a:p>
            <a:pPr marL="0" indent="0">
              <a:buNone/>
            </a:pPr>
            <a:r>
              <a:rPr lang="ru-RU" sz="2800" b="1" dirty="0" smtClean="0"/>
              <a:t>Задачи:</a:t>
            </a:r>
          </a:p>
          <a:p>
            <a:r>
              <a:rPr lang="ru-RU" sz="2400" dirty="0" smtClean="0"/>
              <a:t>Развить творческую активность учащихся.</a:t>
            </a:r>
          </a:p>
          <a:p>
            <a:r>
              <a:rPr lang="ru-RU" sz="2400" dirty="0" smtClean="0"/>
              <a:t>Повысить интерес учащихся к самостоятельному добыванию знаний.</a:t>
            </a:r>
          </a:p>
          <a:p>
            <a:r>
              <a:rPr lang="ru-RU" sz="2400" dirty="0" smtClean="0"/>
              <a:t>Познакомить с творчеством композиторов эпохи Просвещения.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171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556" y="562099"/>
            <a:ext cx="7313073" cy="1326321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4400" dirty="0" smtClean="0"/>
              <a:t>Век Просвещения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 smtClean="0"/>
              <a:t>18 век  в истории не случайно называют эпохой Просвещения: научное знание, ранее бывшее достоянием узкого круга ученых, вышло за пределы университетов и лабораторий в светские салоны Парижа и Лондона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4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udwig van Beethoven - Symphony No. 5 in C minor, Op. 67 I. Allegro con br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2756" y="5971135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3865" y="609600"/>
            <a:ext cx="7063691" cy="1326321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Людвиг </a:t>
            </a:r>
            <a:r>
              <a:rPr lang="ru-RU" sz="4400" dirty="0" err="1" smtClean="0"/>
              <a:t>ван</a:t>
            </a:r>
            <a:r>
              <a:rPr lang="ru-RU" sz="4400" dirty="0" smtClean="0"/>
              <a:t> Бетховен </a:t>
            </a:r>
            <a:br>
              <a:rPr lang="ru-RU" sz="4400" dirty="0" smtClean="0"/>
            </a:br>
            <a:r>
              <a:rPr lang="ru-RU" sz="4400" dirty="0" smtClean="0"/>
              <a:t>(1770 - 1827)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7631" y="2096064"/>
            <a:ext cx="6469926" cy="3695136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Подлинный художник лишен тщеславия, </a:t>
            </a:r>
            <a:br>
              <a:rPr lang="ru-RU" sz="3600" dirty="0" smtClean="0"/>
            </a:br>
            <a:r>
              <a:rPr lang="ru-RU" sz="3600" dirty="0" smtClean="0"/>
              <a:t>он слишком хорошо понимает, что искусство неисчерпаемо...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84" y="609600"/>
            <a:ext cx="4407146" cy="5498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975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8873" y="609600"/>
            <a:ext cx="6778683" cy="1326321"/>
          </a:xfrm>
        </p:spPr>
        <p:txBody>
          <a:bodyPr/>
          <a:lstStyle/>
          <a:p>
            <a:r>
              <a:rPr lang="ru-RU" dirty="0" smtClean="0"/>
              <a:t>Жизнь и творчество Бетховена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990" y="2084188"/>
            <a:ext cx="7621832" cy="3695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800" dirty="0" smtClean="0"/>
              <a:t>Бетховен – одна из величайших вершин мировой культуры. Его музыку отличают глубина мысли и чувств, обращенность к массам, смелость, новаторство. До наших дней его искусство остается непревзойденным выражением гражданского героизма. Его по праву называют «Шекспиром масс».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4" y="750124"/>
            <a:ext cx="3346704" cy="502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78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0119" y="486888"/>
            <a:ext cx="6897438" cy="5304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3200" dirty="0" smtClean="0"/>
              <a:t>Его музыка возвышается над всем, что было создано современниками и следующим за ним поколением. Прозорливость Бетховена поразительна. Бетховен прожил всего лишь 30 лет в </a:t>
            </a:r>
            <a:r>
              <a:rPr lang="en-US" altLang="ru-RU" sz="3200" dirty="0" smtClean="0"/>
              <a:t>XVIII</a:t>
            </a:r>
            <a:r>
              <a:rPr lang="ru-RU" altLang="ru-RU" sz="3200" dirty="0" smtClean="0"/>
              <a:t> веке, но именно его творчество открывает новый «романтический» </a:t>
            </a:r>
            <a:r>
              <a:rPr lang="en-US" altLang="ru-RU" sz="3200" dirty="0" smtClean="0"/>
              <a:t>XIX</a:t>
            </a:r>
            <a:r>
              <a:rPr lang="ru-RU" altLang="ru-RU" sz="3200" dirty="0" smtClean="0"/>
              <a:t> век в музыке и всегда кажется, будто Бетховена в </a:t>
            </a:r>
            <a:r>
              <a:rPr lang="en-US" altLang="ru-RU" sz="3200" dirty="0" smtClean="0"/>
              <a:t>XVIII</a:t>
            </a:r>
            <a:r>
              <a:rPr lang="ru-RU" altLang="ru-RU" sz="3200" dirty="0" smtClean="0"/>
              <a:t> веке и не было.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1244872"/>
            <a:ext cx="3864380" cy="4546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04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0119" y="510639"/>
            <a:ext cx="6719307" cy="52805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3200" dirty="0" smtClean="0"/>
              <a:t>Из музыки Бетховена исчезло все, что было свойственно венскому классическому стилю: изящная красивость, украшение, плавная ритмика, прозрачность звучания. Бетховенским представлениям жизни требовались новые краски, новые интонации, характерные для революционной эпохи – динамичные, резкие, упорные.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" y="952996"/>
            <a:ext cx="3718609" cy="4747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975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6375" y="896657"/>
            <a:ext cx="6778684" cy="3695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800" dirty="0" smtClean="0"/>
              <a:t>Его порицали за изобилие духовых инструментов, диссонансов, за разрушение традиционных музыкальных форм. «Сердце – вот истинный рычаг всего великого» - говорил Бетховен. И друзья отмечали удивительное сочетание его доброты, необычайно детского нрава и могучей, упрямой воли.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3" y="748145"/>
            <a:ext cx="3999010" cy="4912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572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5745" y="593766"/>
            <a:ext cx="6861811" cy="5197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800" dirty="0" smtClean="0"/>
              <a:t>За гробом Бетховена следовало 20 тысяч человек – около десятой части всего населения Вены. В одной из венских церквей состоялось исполнение «Реквиема» Моцарта, посвященное памяти усопшего. Благородная личность музыканта-революционера в течение многих десятилетий служило образцом героической жизни, художественной правды и редкой душевной чистоты.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" y="969983"/>
            <a:ext cx="3810000" cy="444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0589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TC104033921[[fn=Дамаск]]</Template>
  <TotalTime>145</TotalTime>
  <Words>684</Words>
  <Application>Microsoft Office PowerPoint</Application>
  <PresentationFormat>Произвольный</PresentationFormat>
  <Paragraphs>60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Damask</vt:lpstr>
      <vt:lpstr>Музыкальная культура эпохи Просвещения</vt:lpstr>
      <vt:lpstr>Презентация PowerPoint</vt:lpstr>
      <vt:lpstr> Век Просвещения.</vt:lpstr>
      <vt:lpstr>Людвиг ван Бетховен  (1770 - 1827)</vt:lpstr>
      <vt:lpstr>Жизнь и творчество Бетховена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Вундеркинд</vt:lpstr>
      <vt:lpstr>Презентация PowerPoint</vt:lpstr>
      <vt:lpstr>Презентация PowerPoint</vt:lpstr>
      <vt:lpstr>Сочинения: </vt:lpstr>
      <vt:lpstr>Иоганн Себастьян Бах (1685-1750г.)</vt:lpstr>
      <vt:lpstr>Презентация PowerPoint</vt:lpstr>
      <vt:lpstr>Презентация PowerPoint</vt:lpstr>
      <vt:lpstr>Презентация PowerPoint</vt:lpstr>
      <vt:lpstr>Спасибо за внимание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Музыкальная культура эпохи Просвещения</dc:title>
  <dc:creator>BeaSt_Alex</dc:creator>
  <cp:lastModifiedBy>Admin</cp:lastModifiedBy>
  <cp:revision>17</cp:revision>
  <dcterms:created xsi:type="dcterms:W3CDTF">2014-04-27T15:24:56Z</dcterms:created>
  <dcterms:modified xsi:type="dcterms:W3CDTF">2014-04-29T05:44:56Z</dcterms:modified>
</cp:coreProperties>
</file>