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700"/>
    <a:srgbClr val="E65B00"/>
    <a:srgbClr val="F66400"/>
    <a:srgbClr val="FF6600"/>
    <a:srgbClr val="FF3300"/>
    <a:srgbClr val="6600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A35CD-DBA2-468A-8156-F9A05CA459CB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CCF7-E174-4366-954D-CC492D8DA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6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CCF7-E174-4366-954D-CC492D8DA1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CCF7-E174-4366-954D-CC492D8DA1D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CCF7-E174-4366-954D-CC492D8DA1D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CCF7-E174-4366-954D-CC492D8DA1D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CCF7-E174-4366-954D-CC492D8DA1D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CCF7-E174-4366-954D-CC492D8DA1D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CCF7-E174-4366-954D-CC492D8DA1D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CCF7-E174-4366-954D-CC492D8DA1D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CCF7-E174-4366-954D-CC492D8DA1D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43FB7E8-6E3E-4C49-A874-D830BD36BCA8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90B854E-C123-45CA-83BF-F76F3FCF8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B7E8-6E3E-4C49-A874-D830BD36BCA8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854E-C123-45CA-83BF-F76F3FCF8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B7E8-6E3E-4C49-A874-D830BD36BCA8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854E-C123-45CA-83BF-F76F3FCF8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43FB7E8-6E3E-4C49-A874-D830BD36BCA8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854E-C123-45CA-83BF-F76F3FCF8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43FB7E8-6E3E-4C49-A874-D830BD36BCA8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90B854E-C123-45CA-83BF-F76F3FCF86E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43FB7E8-6E3E-4C49-A874-D830BD36BCA8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0B854E-C123-45CA-83BF-F76F3FCF8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43FB7E8-6E3E-4C49-A874-D830BD36BCA8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90B854E-C123-45CA-83BF-F76F3FCF8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B7E8-6E3E-4C49-A874-D830BD36BCA8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854E-C123-45CA-83BF-F76F3FCF8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43FB7E8-6E3E-4C49-A874-D830BD36BCA8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0B854E-C123-45CA-83BF-F76F3FCF8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43FB7E8-6E3E-4C49-A874-D830BD36BCA8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90B854E-C123-45CA-83BF-F76F3FCF8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43FB7E8-6E3E-4C49-A874-D830BD36BCA8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90B854E-C123-45CA-83BF-F76F3FCF8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43FB7E8-6E3E-4C49-A874-D830BD36BCA8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90B854E-C123-45CA-83BF-F76F3FCF8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60/176/60176392_482E5C75595F13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5999.vkontakte.ru/u43772492/-14/x_9d2743f0.jpg" TargetMode="External"/><Relationship Id="rId5" Type="http://schemas.openxmlformats.org/officeDocument/2006/relationships/hyperlink" Target="http://img0.liveinternet.ru/images/attach/c/7/95/923/95923610_image_4d36892721e8d.jpg" TargetMode="External"/><Relationship Id="rId4" Type="http://schemas.openxmlformats.org/officeDocument/2006/relationships/hyperlink" Target="http://www.artscroll.ru/Images/2008/s/Schrilev%20Mihail/00001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06928" cy="82195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Скоморошество на Руси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60176392_482E5C75595F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162116"/>
            <a:ext cx="5328592" cy="4011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013176"/>
            <a:ext cx="8206928" cy="1686049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algn="ctr">
              <a:defRPr/>
            </a:pPr>
            <a:r>
              <a:rPr lang="ru-RU" sz="9800" b="1" dirty="0" smtClean="0">
                <a:solidFill>
                  <a:srgbClr val="D6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 «А»  МОУ </a:t>
            </a:r>
            <a:r>
              <a:rPr lang="ru-RU" sz="9800" b="1" dirty="0">
                <a:solidFill>
                  <a:srgbClr val="D6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 № 13</a:t>
            </a:r>
          </a:p>
          <a:p>
            <a:pPr algn="ctr">
              <a:defRPr/>
            </a:pPr>
            <a:r>
              <a:rPr lang="ru-RU" sz="9800" b="1" dirty="0" err="1">
                <a:solidFill>
                  <a:srgbClr val="D6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г.о.Тольятти</a:t>
            </a:r>
            <a:endParaRPr lang="ru-RU" sz="9800" b="1" dirty="0">
              <a:solidFill>
                <a:srgbClr val="D65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9800" b="1" dirty="0">
                <a:solidFill>
                  <a:srgbClr val="D6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руководитель:</a:t>
            </a:r>
          </a:p>
          <a:p>
            <a:pPr algn="ctr">
              <a:defRPr/>
            </a:pPr>
            <a:r>
              <a:rPr lang="ru-RU" sz="9800" b="1" dirty="0">
                <a:solidFill>
                  <a:srgbClr val="D6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800" b="1" dirty="0" err="1">
                <a:solidFill>
                  <a:srgbClr val="D6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Амирова</a:t>
            </a:r>
            <a:r>
              <a:rPr lang="ru-RU" sz="9800" b="1" dirty="0">
                <a:solidFill>
                  <a:srgbClr val="D6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Татьяна Александровна</a:t>
            </a:r>
          </a:p>
          <a:p>
            <a:pPr algn="ctr">
              <a:defRPr/>
            </a:pPr>
            <a:endParaRPr lang="ru-RU" sz="9800" b="1" dirty="0">
              <a:solidFill>
                <a:srgbClr val="D65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57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D657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Скоморохи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4690864" cy="4498520"/>
          </a:xfrm>
        </p:spPr>
        <p:txBody>
          <a:bodyPr>
            <a:noAutofit/>
          </a:bodyPr>
          <a:lstStyle/>
          <a:p>
            <a:pPr marL="85725" indent="-20638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Бойкий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человечек в затейливом колпаке, в кафтане и сафьяновых сапожках поет и приплясывает, подыгрывая на гуслях. Таким в XIV веке изобразил новгородский монах-переписчик скомороха - народного музыканта, певца, плясуна.</a:t>
            </a:r>
          </a:p>
        </p:txBody>
      </p:sp>
      <p:pic>
        <p:nvPicPr>
          <p:cNvPr id="4" name="Рисунок 3" descr="00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84784"/>
            <a:ext cx="3793350" cy="50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5923610_image_4d36892721e8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88640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933056"/>
            <a:ext cx="8507288" cy="2665768"/>
          </a:xfrm>
        </p:spPr>
        <p:txBody>
          <a:bodyPr>
            <a:normAutofit/>
          </a:bodyPr>
          <a:lstStyle/>
          <a:p>
            <a:pPr marL="85725" indent="-20638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Скоморохи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русские средневековые актёры, бывшие одновременно певцами, плясунами, музыкантами и авторами большинства исполнявшихся ими словесно-музыкальных и драматических произведений.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460851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Деятельность скоморохов. О скоморохах как одаренных певцах, сказочниках сохранилось немало свидетельств в древней письменности. В частности, о них упоминается в «Повести временных лет» (1068). На Руси, как в Византии и на Западе, скоморохи составляли артели, или дружины, и бродили «ватагами» для своего промысла. «Независимо от того, пришло ли искусство скоморохов России из Византии или с Запада, – подчеркивал Фаминцын, – оно уже в 11 в. укоренилось в обиходе русской народной жизни. С этой поры оно может рассматриваться как явление, акклиматизировавшееся и принявшее здесь самостоятельное развитие с учетом местных условий и характера русского народа».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9d2743f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492896"/>
            <a:ext cx="4556593" cy="3839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2232248"/>
          </a:xfrm>
        </p:spPr>
        <p:txBody>
          <a:bodyPr>
            <a:normAutofit fontScale="85000" lnSpcReduction="20000"/>
          </a:bodyPr>
          <a:lstStyle/>
          <a:p>
            <a:pPr marL="85725" indent="-20638">
              <a:buNone/>
              <a:tabLst>
                <a:tab pos="3586163" algn="l"/>
                <a:tab pos="6100763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Кроме скоморохов бродячих, были скоморохи оседлые, в основном боярские и княжеские. Именно последним многим обязана народная комедия. Скоморохи являлись также в виде кукольников. Представления кукольной комедии, постоянно сопровождавшиеся показыванием медведя и «козы», которая била все время в «ложки», давались на Руси с давних пор.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2348880"/>
            <a:ext cx="4176464" cy="417646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85725" marR="0" lvl="0" indent="-206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3586163" algn="l"/>
                <a:tab pos="6100763" algn="l"/>
              </a:tabLst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Комедиант надевал юбку с обручем в подоле, затем поднимал ее кверху, закрывая голову, и из-за этой импровизированной занавески показывал свое представление. Позже кукольники инсценировали бытовые сказки и песни.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OV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0"/>
            <a:ext cx="4092314" cy="3257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3140968"/>
            <a:ext cx="8642350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Народ не отказывался от своих привычек, от любимых святочных увеселений, заводилами которых являлись скоморохи. Царь Иван Грозный во время своих пиров любил маскироваться и плясать вместе со скоморохами. В течение 16– 17 вв. при дворе появились органы, скрипки и трубы, исполнение на них было освоено и скоморохами.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0" y="260648"/>
            <a:ext cx="5292080" cy="2985433"/>
          </a:xfrm>
          <a:prstGeom prst="rect">
            <a:avLst/>
          </a:prstGeom>
        </p:spPr>
        <p:txBody>
          <a:bodyPr vert="horz" wrap="square" anchor="t">
            <a:sp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Игра на музыкальных инструментах, песни и пляски увязывались с обычаями народного маскарада. Обрядное переодевание мужчин в женщин и наоборот известно с древности.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OV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836712"/>
            <a:ext cx="4092314" cy="3257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01008"/>
            <a:ext cx="8640960" cy="3745888"/>
          </a:xfrm>
        </p:spPr>
        <p:txBody>
          <a:bodyPr>
            <a:normAutofit/>
          </a:bodyPr>
          <a:lstStyle/>
          <a:p>
            <a:pPr marL="85725" indent="-20638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кукольные театры, цирк с его акробатами, жонглерами и дрессированными животными, эстрадные концерты с их меткими частушками и песнями, оркестры и ансамбли русских народных инструментов развились в отдельные большие области из разнообразного веселого искусства скоморохов.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672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Народное искусство скоморохов в измененном виде живет полной жизнью в наши дни: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3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2962672" cy="792088"/>
          </a:xfrm>
        </p:spPr>
        <p:txBody>
          <a:bodyPr/>
          <a:lstStyle/>
          <a:p>
            <a:pPr marL="2714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http://img0.liveinternet.ru/images/attach/c/1/60/176/60176392_482E5C75595F13.jpg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http://www.artscroll.ru/Images/2008/s/Schrilev%20Mihail/000017.jpg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http://img0.liveinternet.ru/images/attach/c/7/95/923/95923610_image_4d36892721e8d.jpg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http://cs5999.vkontakte.ru/u43772492/-14/x_9d2743f0.jpg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http://photo.rock.ru/img/gROVn.jpg</a:t>
            </a:r>
            <a:endParaRPr lang="ru-RU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0-020-Spasibo-za-vniman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692696"/>
            <a:ext cx="7202719" cy="540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331</TotalTime>
  <Words>431</Words>
  <Application>Microsoft Office PowerPoint</Application>
  <PresentationFormat>Экран (4:3)</PresentationFormat>
  <Paragraphs>32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Скоморошество на Руси </vt:lpstr>
      <vt:lpstr>Скоморохи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Скаморошиство на руси</dc:title>
  <dc:creator>Михаил</dc:creator>
  <cp:lastModifiedBy>user</cp:lastModifiedBy>
  <cp:revision>33</cp:revision>
  <dcterms:created xsi:type="dcterms:W3CDTF">2014-04-20T15:40:33Z</dcterms:created>
  <dcterms:modified xsi:type="dcterms:W3CDTF">2014-04-25T13:01:52Z</dcterms:modified>
</cp:coreProperties>
</file>