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3" r:id="rId18"/>
    <p:sldId id="289" r:id="rId19"/>
    <p:sldId id="288" r:id="rId20"/>
    <p:sldId id="291" r:id="rId21"/>
    <p:sldId id="290" r:id="rId22"/>
    <p:sldId id="292" r:id="rId23"/>
    <p:sldId id="280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DDCE-CFA5-482D-8DE3-8CE2594974F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72A4-684B-4F0F-861A-91ED7C443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28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72A4-684B-4F0F-861A-91ED7C4437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64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5676" y="193547"/>
            <a:ext cx="8301990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631" y="-19989"/>
            <a:ext cx="772073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727" y="3266702"/>
            <a:ext cx="8124545" cy="153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09600" y="1905000"/>
            <a:ext cx="8248650" cy="20088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5325" marR="681990" indent="1270" algn="ctr">
              <a:lnSpc>
                <a:spcPct val="100000"/>
              </a:lnSpc>
              <a:spcBef>
                <a:spcPts val="105"/>
              </a:spcBef>
            </a:pPr>
            <a:r>
              <a:rPr sz="3200" b="1" i="1" spc="-45" dirty="0">
                <a:solidFill>
                  <a:srgbClr val="005DA1"/>
                </a:solidFill>
                <a:latin typeface="Bookman Old Style"/>
                <a:cs typeface="Bookman Old Style"/>
              </a:rPr>
              <a:t>Организация </a:t>
            </a:r>
            <a:r>
              <a:rPr sz="3200" b="1" i="1" spc="-40" dirty="0" err="1">
                <a:solidFill>
                  <a:srgbClr val="005DA1"/>
                </a:solidFill>
                <a:latin typeface="Bookman Old Style"/>
                <a:cs typeface="Bookman Old Style"/>
              </a:rPr>
              <a:t>работы</a:t>
            </a:r>
            <a:r>
              <a:rPr sz="3200" b="1" i="1" spc="-40" dirty="0">
                <a:solidFill>
                  <a:srgbClr val="005DA1"/>
                </a:solidFill>
                <a:latin typeface="Bookman Old Style"/>
                <a:cs typeface="Bookman Old Style"/>
              </a:rPr>
              <a:t>  </a:t>
            </a:r>
            <a:endParaRPr lang="ru-RU" sz="3200" b="1" i="1" spc="-40" dirty="0" smtClean="0">
              <a:solidFill>
                <a:srgbClr val="005DA1"/>
              </a:solidFill>
              <a:latin typeface="Bookman Old Style"/>
              <a:cs typeface="Bookman Old Style"/>
            </a:endParaRPr>
          </a:p>
          <a:p>
            <a:pPr marL="695325" marR="681990" indent="127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i="1" spc="-50" dirty="0" smtClean="0">
                <a:solidFill>
                  <a:srgbClr val="005DA1"/>
                </a:solidFill>
                <a:latin typeface="Bookman Old Style"/>
                <a:cs typeface="Bookman Old Style"/>
              </a:rPr>
              <a:t>МБУ «Школа №13» </a:t>
            </a:r>
          </a:p>
          <a:p>
            <a:pPr marL="695325" marR="681990" indent="1270"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 smtClean="0">
                <a:solidFill>
                  <a:srgbClr val="005DA1"/>
                </a:solidFill>
                <a:latin typeface="Bookman Old Style"/>
                <a:cs typeface="Bookman Old Style"/>
              </a:rPr>
              <a:t>с </a:t>
            </a:r>
            <a:r>
              <a:rPr sz="3200" b="1" i="1" dirty="0">
                <a:solidFill>
                  <a:srgbClr val="005DA1"/>
                </a:solidFill>
                <a:latin typeface="Bookman Old Style"/>
                <a:cs typeface="Bookman Old Style"/>
              </a:rPr>
              <a:t>1 </a:t>
            </a:r>
            <a:r>
              <a:rPr sz="3200" b="1" i="1" spc="-45" dirty="0">
                <a:solidFill>
                  <a:srgbClr val="005DA1"/>
                </a:solidFill>
                <a:latin typeface="Bookman Old Style"/>
                <a:cs typeface="Bookman Old Style"/>
              </a:rPr>
              <a:t>сентября </a:t>
            </a:r>
            <a:r>
              <a:rPr sz="3200" b="1" i="1" spc="-35" dirty="0">
                <a:solidFill>
                  <a:srgbClr val="005DA1"/>
                </a:solidFill>
                <a:latin typeface="Bookman Old Style"/>
                <a:cs typeface="Bookman Old Style"/>
              </a:rPr>
              <a:t>2020</a:t>
            </a:r>
            <a:r>
              <a:rPr sz="3200" b="1" i="1" spc="-475" dirty="0">
                <a:solidFill>
                  <a:srgbClr val="005DA1"/>
                </a:solidFill>
                <a:latin typeface="Bookman Old Style"/>
                <a:cs typeface="Bookman Old Style"/>
              </a:rPr>
              <a:t> </a:t>
            </a:r>
            <a:r>
              <a:rPr sz="3200" b="1" i="1" spc="-40" dirty="0">
                <a:solidFill>
                  <a:srgbClr val="005DA1"/>
                </a:solidFill>
                <a:latin typeface="Bookman Old Style"/>
                <a:cs typeface="Bookman Old Style"/>
              </a:rPr>
              <a:t>года</a:t>
            </a:r>
            <a:endParaRPr sz="3200" dirty="0"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i="1" dirty="0">
                <a:solidFill>
                  <a:srgbClr val="005DA1"/>
                </a:solidFill>
                <a:latin typeface="Bookman Old Style"/>
                <a:cs typeface="Bookman Old Style"/>
              </a:rPr>
              <a:t>в </a:t>
            </a:r>
            <a:r>
              <a:rPr sz="3200" b="1" i="1" spc="-50" dirty="0">
                <a:solidFill>
                  <a:srgbClr val="005DA1"/>
                </a:solidFill>
                <a:latin typeface="Bookman Old Style"/>
                <a:cs typeface="Bookman Old Style"/>
              </a:rPr>
              <a:t>соответствии </a:t>
            </a:r>
            <a:r>
              <a:rPr sz="3200" b="1" i="1" dirty="0">
                <a:solidFill>
                  <a:srgbClr val="005DA1"/>
                </a:solidFill>
                <a:latin typeface="Bookman Old Style"/>
                <a:cs typeface="Bookman Old Style"/>
              </a:rPr>
              <a:t>с </a:t>
            </a:r>
            <a:r>
              <a:rPr sz="3200" b="1" i="1" spc="-25" dirty="0">
                <a:solidFill>
                  <a:srgbClr val="005DA1"/>
                </a:solidFill>
                <a:latin typeface="Bookman Old Style"/>
                <a:cs typeface="Bookman Old Style"/>
              </a:rPr>
              <a:t>СП </a:t>
            </a:r>
            <a:r>
              <a:rPr sz="3200" b="1" i="1" spc="-40" dirty="0">
                <a:solidFill>
                  <a:srgbClr val="005DA1"/>
                </a:solidFill>
                <a:latin typeface="Bookman Old Style"/>
                <a:cs typeface="Bookman Old Style"/>
              </a:rPr>
              <a:t>3.1/2.4</a:t>
            </a:r>
            <a:r>
              <a:rPr sz="3200" b="1" i="1" spc="-535" dirty="0">
                <a:solidFill>
                  <a:srgbClr val="005DA1"/>
                </a:solidFill>
                <a:latin typeface="Bookman Old Style"/>
                <a:cs typeface="Bookman Old Style"/>
              </a:rPr>
              <a:t> </a:t>
            </a:r>
            <a:r>
              <a:rPr sz="3200" b="1" i="1" spc="-50" dirty="0" smtClean="0">
                <a:solidFill>
                  <a:srgbClr val="005DA1"/>
                </a:solidFill>
                <a:latin typeface="Bookman Old Style"/>
                <a:cs typeface="Bookman Old Style"/>
              </a:rPr>
              <a:t>3598-20</a:t>
            </a:r>
            <a:endParaRPr sz="32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22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ru-RU" dirty="0"/>
          </a:p>
          <a:p>
            <a:r>
              <a:rPr lang="ru-RU" dirty="0" smtClean="0"/>
              <a:t>Схема организации пропускного режима</a:t>
            </a:r>
          </a:p>
          <a:p>
            <a:r>
              <a:rPr lang="ru-RU" dirty="0" smtClean="0"/>
              <a:t>Корпус 1   1 смена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8258"/>
            <a:ext cx="4114800" cy="5647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151930"/>
            <a:ext cx="4101763" cy="5629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22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ru-RU" dirty="0"/>
          </a:p>
          <a:p>
            <a:r>
              <a:rPr lang="ru-RU" dirty="0" smtClean="0"/>
              <a:t>Схема организации пропускного режима</a:t>
            </a:r>
          </a:p>
          <a:p>
            <a:r>
              <a:rPr lang="ru-RU" dirty="0" smtClean="0"/>
              <a:t>Корпус 1   2 смена</a:t>
            </a:r>
            <a:endParaRPr lang="ru-RU" dirty="0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846576" cy="5273040"/>
          </a:xfrm>
          <a:prstGeom prst="rect">
            <a:avLst/>
          </a:prstGeo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371600"/>
            <a:ext cx="3845832" cy="5269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8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22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ru-RU" dirty="0"/>
          </a:p>
          <a:p>
            <a:r>
              <a:rPr lang="ru-RU" dirty="0" smtClean="0"/>
              <a:t>Схема организации пропускного режима</a:t>
            </a:r>
          </a:p>
          <a:p>
            <a:r>
              <a:rPr lang="ru-RU" dirty="0" smtClean="0"/>
              <a:t>Корпус 2   1 смена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5063"/>
            <a:ext cx="8229600" cy="5318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6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22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ru-RU" dirty="0"/>
          </a:p>
          <a:p>
            <a:r>
              <a:rPr lang="ru-RU" dirty="0" smtClean="0"/>
              <a:t>Схема организации пропускного режима</a:t>
            </a:r>
          </a:p>
          <a:p>
            <a:r>
              <a:rPr lang="ru-RU" dirty="0" smtClean="0"/>
              <a:t>Корпус 3 – 1 смена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8313"/>
            <a:ext cx="7620000" cy="555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13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422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ru-RU" dirty="0"/>
          </a:p>
          <a:p>
            <a:r>
              <a:rPr lang="ru-RU" dirty="0" smtClean="0"/>
              <a:t>Схема организации пропускного режима</a:t>
            </a:r>
          </a:p>
          <a:p>
            <a:r>
              <a:rPr lang="ru-RU" dirty="0" smtClean="0"/>
              <a:t>Корпус 3 – 2 смена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964705" cy="6531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2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16468"/>
            <a:ext cx="62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образовательного процесса. 1 корпус – 1 смена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972194"/>
              </p:ext>
            </p:extLst>
          </p:nvPr>
        </p:nvGraphicFramePr>
        <p:xfrm>
          <a:off x="457200" y="761997"/>
          <a:ext cx="8458197" cy="5867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755"/>
                <a:gridCol w="927755"/>
                <a:gridCol w="927755"/>
                <a:gridCol w="927755"/>
                <a:gridCol w="927755"/>
                <a:gridCol w="927755"/>
                <a:gridCol w="927755"/>
                <a:gridCol w="1963912"/>
              </a:tblGrid>
              <a:tr h="167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кабинета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Вход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входа в школу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начала уроков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расписание звонков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Перемена/место отдыха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Питание в столовой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7.30-7.35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9.30-9.45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7.35-7.40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9.30-9.45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7.45-7.50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9.30-9.45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7.50-7.55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10.25-10.40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7.30-7.35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10.25-10.40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7.35-7.40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10.25-10.40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7.30-7.35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11.20-11.35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7.40-7.45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11.20-11.35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7.35-7.40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11.20-11.35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7.40-7.45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11.20-11.35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972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16468"/>
            <a:ext cx="62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образовательного процесса. 1 корпус – 2 смена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5548482"/>
              </p:ext>
            </p:extLst>
          </p:nvPr>
        </p:nvGraphicFramePr>
        <p:xfrm>
          <a:off x="304800" y="761997"/>
          <a:ext cx="8534401" cy="5882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302"/>
                <a:gridCol w="972302"/>
                <a:gridCol w="972302"/>
                <a:gridCol w="972302"/>
                <a:gridCol w="972302"/>
                <a:gridCol w="972302"/>
                <a:gridCol w="762245"/>
                <a:gridCol w="1938344"/>
              </a:tblGrid>
              <a:tr h="1676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кабинета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Вход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входа в школу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начала уроков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расписание звонков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Перемена/место отдыха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Питание в столовой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11.15-11.20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13.55-14.10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11.20-11.25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13.55-14.10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11.10-11.15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13.55-14.10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11.15-11.20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13.55-14.10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11.20-11.25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13.55-14.10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11.15-11.20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14.50-15.05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11.25-11.30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14.50-15.05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11.25-11.30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14.50-15.05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11.20-11.25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14.50-15.05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11.10-11.15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Рекреация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перемена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14.50-15.05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7" marR="390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816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1733302"/>
              </p:ext>
            </p:extLst>
          </p:nvPr>
        </p:nvGraphicFramePr>
        <p:xfrm>
          <a:off x="1143000" y="990600"/>
          <a:ext cx="36576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69"/>
                <a:gridCol w="2697131"/>
              </a:tblGrid>
              <a:tr h="2952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смена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8.00 - 8.40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8.50 – 9.30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9.45 – 10.25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10.40 – 11.20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11.35 – 12.15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12.25 – 13.05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13.15 – 13.55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</a:tr>
              <a:tr h="2952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смена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 – 12.15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12.25 – 13.05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13.20 – 14.00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14.15 – 14.55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15.05 – 15.45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15.55 – 16.</a:t>
                      </a:r>
                      <a:r>
                        <a:rPr lang="en-CA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45" marR="26845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</a:t>
                      </a:r>
                      <a:r>
                        <a:rPr lang="en-CA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1</a:t>
                      </a:r>
                      <a:r>
                        <a:rPr lang="en-CA" sz="2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2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CA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45" marR="2684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409545"/>
            <a:ext cx="4504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звонков корпусов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 и №2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30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16468"/>
            <a:ext cx="431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образовательного процесса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0991442"/>
              </p:ext>
            </p:extLst>
          </p:nvPr>
        </p:nvGraphicFramePr>
        <p:xfrm>
          <a:off x="990600" y="990600"/>
          <a:ext cx="7848599" cy="587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887"/>
                <a:gridCol w="644845"/>
                <a:gridCol w="495380"/>
                <a:gridCol w="1062742"/>
                <a:gridCol w="1559121"/>
                <a:gridCol w="1842054"/>
                <a:gridCol w="1062742"/>
                <a:gridCol w="708828"/>
              </a:tblGrid>
              <a:tr h="6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кабинета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вход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входа в школу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Расписание звонков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отдыха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Питание в столовой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7.50 - 7.56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урок    8.05 - 8.40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урок    8.55 – 9.30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урок    10.45 – 11.20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урок    11.35 – 12.10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урок    12.25 – 13.00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9.45 – 10.05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7.50 - 7.56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9.45 – 10.05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47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7.44 - 7.50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10.05 – 10.25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5-6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101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7.40 - 7.50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урок    8.00 - 8.40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урок    8.50 – 9.30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урок    9.45 – 10.25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урок    11.35 – 12.15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урок    12.25 – 13.05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10.40 – 11.00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101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7.40 - 7.50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урок    8.00 - 8.40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урок    8.50 – 9.30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урок    10.40 – 11.20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урок    11.35 – 12.15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урок    12.25 – 13.05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игровая в своем кабинете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10.05 – 10.25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7-8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7.30 - 7.40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урок    8.00 - 8.40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урок    8.50 – 9.30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урок    9.45 – 10.25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урок    11.35 – 12.15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урок    12.25 – 13.05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10.40 – 11.00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7.37 - 7.44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 – 11.20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5-6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47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7.30 - 7.37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 – 11.20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7-8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8.25 – 8.32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урок    8.50 – 9.30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урок    9.45 – 10.25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урок    10.40 – 11.20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урок    12.25 – 13.05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урок    13.15 – 13.55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11.35 – 11.55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8.38 – 8.45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11.35 – 11.55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8.35 – 8.45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11.55 – 12.15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5-6 стол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  <a:tr h="266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8.32 – 8.38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игровая в своем кабинете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11.55 – 12.15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7-8 стол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88" marR="15188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0600" y="6778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 № 2 (за каждым классом кабинете: раздевалка, учебная комната, игровая и туалет).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8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16468"/>
            <a:ext cx="62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образовательного процесса. 3 корпус – 1 смена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8807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52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786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76399" y="685800"/>
            <a:ext cx="579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62400" y="3782568"/>
            <a:ext cx="4267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080308"/>
            <a:ext cx="1524000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85" y="990600"/>
            <a:ext cx="8779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340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16468"/>
            <a:ext cx="62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образовательного процесса. 3 корпус – 2 смена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79928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40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6" y="625024"/>
            <a:ext cx="9044903" cy="554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185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8876" y="2353055"/>
            <a:ext cx="2667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8540" y="2645664"/>
            <a:ext cx="2005584" cy="181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0597" y="2394966"/>
            <a:ext cx="2548255" cy="2243455"/>
          </a:xfrm>
          <a:custGeom>
            <a:avLst/>
            <a:gdLst/>
            <a:ahLst/>
            <a:cxnLst/>
            <a:rect l="l" t="t" r="r" b="b"/>
            <a:pathLst>
              <a:path w="2548254" h="2243454">
                <a:moveTo>
                  <a:pt x="1274064" y="0"/>
                </a:moveTo>
                <a:lnTo>
                  <a:pt x="1222817" y="890"/>
                </a:lnTo>
                <a:lnTo>
                  <a:pt x="1172085" y="3540"/>
                </a:lnTo>
                <a:lnTo>
                  <a:pt x="1121904" y="7914"/>
                </a:lnTo>
                <a:lnTo>
                  <a:pt x="1072314" y="13981"/>
                </a:lnTo>
                <a:lnTo>
                  <a:pt x="1023352" y="21706"/>
                </a:lnTo>
                <a:lnTo>
                  <a:pt x="975056" y="31056"/>
                </a:lnTo>
                <a:lnTo>
                  <a:pt x="927464" y="41997"/>
                </a:lnTo>
                <a:lnTo>
                  <a:pt x="880615" y="54496"/>
                </a:lnTo>
                <a:lnTo>
                  <a:pt x="834546" y="68520"/>
                </a:lnTo>
                <a:lnTo>
                  <a:pt x="789295" y="84034"/>
                </a:lnTo>
                <a:lnTo>
                  <a:pt x="744901" y="101006"/>
                </a:lnTo>
                <a:lnTo>
                  <a:pt x="701401" y="119401"/>
                </a:lnTo>
                <a:lnTo>
                  <a:pt x="658833" y="139187"/>
                </a:lnTo>
                <a:lnTo>
                  <a:pt x="617237" y="160330"/>
                </a:lnTo>
                <a:lnTo>
                  <a:pt x="576648" y="182796"/>
                </a:lnTo>
                <a:lnTo>
                  <a:pt x="537107" y="206551"/>
                </a:lnTo>
                <a:lnTo>
                  <a:pt x="498650" y="231564"/>
                </a:lnTo>
                <a:lnTo>
                  <a:pt x="461315" y="257799"/>
                </a:lnTo>
                <a:lnTo>
                  <a:pt x="425142" y="285223"/>
                </a:lnTo>
                <a:lnTo>
                  <a:pt x="390167" y="313804"/>
                </a:lnTo>
                <a:lnTo>
                  <a:pt x="356429" y="343506"/>
                </a:lnTo>
                <a:lnTo>
                  <a:pt x="323967" y="374298"/>
                </a:lnTo>
                <a:lnTo>
                  <a:pt x="292817" y="406145"/>
                </a:lnTo>
                <a:lnTo>
                  <a:pt x="263018" y="439013"/>
                </a:lnTo>
                <a:lnTo>
                  <a:pt x="234608" y="472870"/>
                </a:lnTo>
                <a:lnTo>
                  <a:pt x="207625" y="507682"/>
                </a:lnTo>
                <a:lnTo>
                  <a:pt x="182107" y="543416"/>
                </a:lnTo>
                <a:lnTo>
                  <a:pt x="158092" y="580037"/>
                </a:lnTo>
                <a:lnTo>
                  <a:pt x="135619" y="617512"/>
                </a:lnTo>
                <a:lnTo>
                  <a:pt x="114725" y="655809"/>
                </a:lnTo>
                <a:lnTo>
                  <a:pt x="95448" y="694892"/>
                </a:lnTo>
                <a:lnTo>
                  <a:pt x="77826" y="734730"/>
                </a:lnTo>
                <a:lnTo>
                  <a:pt x="61898" y="775288"/>
                </a:lnTo>
                <a:lnTo>
                  <a:pt x="47701" y="816532"/>
                </a:lnTo>
                <a:lnTo>
                  <a:pt x="35274" y="858431"/>
                </a:lnTo>
                <a:lnTo>
                  <a:pt x="24654" y="900949"/>
                </a:lnTo>
                <a:lnTo>
                  <a:pt x="15880" y="944053"/>
                </a:lnTo>
                <a:lnTo>
                  <a:pt x="8989" y="987710"/>
                </a:lnTo>
                <a:lnTo>
                  <a:pt x="4020" y="1031886"/>
                </a:lnTo>
                <a:lnTo>
                  <a:pt x="1011" y="1076549"/>
                </a:lnTo>
                <a:lnTo>
                  <a:pt x="0" y="1121664"/>
                </a:lnTo>
                <a:lnTo>
                  <a:pt x="1011" y="1166778"/>
                </a:lnTo>
                <a:lnTo>
                  <a:pt x="4020" y="1211441"/>
                </a:lnTo>
                <a:lnTo>
                  <a:pt x="8989" y="1255617"/>
                </a:lnTo>
                <a:lnTo>
                  <a:pt x="15880" y="1299274"/>
                </a:lnTo>
                <a:lnTo>
                  <a:pt x="24654" y="1342378"/>
                </a:lnTo>
                <a:lnTo>
                  <a:pt x="35274" y="1384896"/>
                </a:lnTo>
                <a:lnTo>
                  <a:pt x="47701" y="1426795"/>
                </a:lnTo>
                <a:lnTo>
                  <a:pt x="61898" y="1468039"/>
                </a:lnTo>
                <a:lnTo>
                  <a:pt x="77826" y="1508597"/>
                </a:lnTo>
                <a:lnTo>
                  <a:pt x="95448" y="1548435"/>
                </a:lnTo>
                <a:lnTo>
                  <a:pt x="114725" y="1587518"/>
                </a:lnTo>
                <a:lnTo>
                  <a:pt x="135619" y="1625815"/>
                </a:lnTo>
                <a:lnTo>
                  <a:pt x="158092" y="1663290"/>
                </a:lnTo>
                <a:lnTo>
                  <a:pt x="182107" y="1699911"/>
                </a:lnTo>
                <a:lnTo>
                  <a:pt x="207625" y="1735645"/>
                </a:lnTo>
                <a:lnTo>
                  <a:pt x="234608" y="1770457"/>
                </a:lnTo>
                <a:lnTo>
                  <a:pt x="263018" y="1804314"/>
                </a:lnTo>
                <a:lnTo>
                  <a:pt x="292817" y="1837182"/>
                </a:lnTo>
                <a:lnTo>
                  <a:pt x="323967" y="1869029"/>
                </a:lnTo>
                <a:lnTo>
                  <a:pt x="356429" y="1899821"/>
                </a:lnTo>
                <a:lnTo>
                  <a:pt x="390167" y="1929523"/>
                </a:lnTo>
                <a:lnTo>
                  <a:pt x="425142" y="1958104"/>
                </a:lnTo>
                <a:lnTo>
                  <a:pt x="461315" y="1985528"/>
                </a:lnTo>
                <a:lnTo>
                  <a:pt x="498650" y="2011763"/>
                </a:lnTo>
                <a:lnTo>
                  <a:pt x="537107" y="2036776"/>
                </a:lnTo>
                <a:lnTo>
                  <a:pt x="576648" y="2060531"/>
                </a:lnTo>
                <a:lnTo>
                  <a:pt x="617237" y="2082997"/>
                </a:lnTo>
                <a:lnTo>
                  <a:pt x="658833" y="2104140"/>
                </a:lnTo>
                <a:lnTo>
                  <a:pt x="701401" y="2123926"/>
                </a:lnTo>
                <a:lnTo>
                  <a:pt x="744901" y="2142321"/>
                </a:lnTo>
                <a:lnTo>
                  <a:pt x="789295" y="2159293"/>
                </a:lnTo>
                <a:lnTo>
                  <a:pt x="834546" y="2174807"/>
                </a:lnTo>
                <a:lnTo>
                  <a:pt x="880615" y="2188831"/>
                </a:lnTo>
                <a:lnTo>
                  <a:pt x="927464" y="2201330"/>
                </a:lnTo>
                <a:lnTo>
                  <a:pt x="975056" y="2212271"/>
                </a:lnTo>
                <a:lnTo>
                  <a:pt x="1023352" y="2221621"/>
                </a:lnTo>
                <a:lnTo>
                  <a:pt x="1072314" y="2229346"/>
                </a:lnTo>
                <a:lnTo>
                  <a:pt x="1121904" y="2235413"/>
                </a:lnTo>
                <a:lnTo>
                  <a:pt x="1172085" y="2239787"/>
                </a:lnTo>
                <a:lnTo>
                  <a:pt x="1222817" y="2242437"/>
                </a:lnTo>
                <a:lnTo>
                  <a:pt x="1274064" y="2243328"/>
                </a:lnTo>
                <a:lnTo>
                  <a:pt x="1325310" y="2242437"/>
                </a:lnTo>
                <a:lnTo>
                  <a:pt x="1376042" y="2239787"/>
                </a:lnTo>
                <a:lnTo>
                  <a:pt x="1426223" y="2235413"/>
                </a:lnTo>
                <a:lnTo>
                  <a:pt x="1475813" y="2229346"/>
                </a:lnTo>
                <a:lnTo>
                  <a:pt x="1524775" y="2221621"/>
                </a:lnTo>
                <a:lnTo>
                  <a:pt x="1573071" y="2212271"/>
                </a:lnTo>
                <a:lnTo>
                  <a:pt x="1620663" y="2201330"/>
                </a:lnTo>
                <a:lnTo>
                  <a:pt x="1667512" y="2188831"/>
                </a:lnTo>
                <a:lnTo>
                  <a:pt x="1713581" y="2174807"/>
                </a:lnTo>
                <a:lnTo>
                  <a:pt x="1758832" y="2159293"/>
                </a:lnTo>
                <a:lnTo>
                  <a:pt x="1803226" y="2142321"/>
                </a:lnTo>
                <a:lnTo>
                  <a:pt x="1846726" y="2123926"/>
                </a:lnTo>
                <a:lnTo>
                  <a:pt x="1889294" y="2104140"/>
                </a:lnTo>
                <a:lnTo>
                  <a:pt x="1930890" y="2082997"/>
                </a:lnTo>
                <a:lnTo>
                  <a:pt x="1971479" y="2060531"/>
                </a:lnTo>
                <a:lnTo>
                  <a:pt x="2011020" y="2036776"/>
                </a:lnTo>
                <a:lnTo>
                  <a:pt x="2049477" y="2011763"/>
                </a:lnTo>
                <a:lnTo>
                  <a:pt x="2086812" y="1985528"/>
                </a:lnTo>
                <a:lnTo>
                  <a:pt x="2122985" y="1958104"/>
                </a:lnTo>
                <a:lnTo>
                  <a:pt x="2157960" y="1929523"/>
                </a:lnTo>
                <a:lnTo>
                  <a:pt x="2191698" y="1899821"/>
                </a:lnTo>
                <a:lnTo>
                  <a:pt x="2224160" y="1869029"/>
                </a:lnTo>
                <a:lnTo>
                  <a:pt x="2255310" y="1837182"/>
                </a:lnTo>
                <a:lnTo>
                  <a:pt x="2285109" y="1804314"/>
                </a:lnTo>
                <a:lnTo>
                  <a:pt x="2313519" y="1770457"/>
                </a:lnTo>
                <a:lnTo>
                  <a:pt x="2340502" y="1735645"/>
                </a:lnTo>
                <a:lnTo>
                  <a:pt x="2366020" y="1699911"/>
                </a:lnTo>
                <a:lnTo>
                  <a:pt x="2390035" y="1663290"/>
                </a:lnTo>
                <a:lnTo>
                  <a:pt x="2412508" y="1625815"/>
                </a:lnTo>
                <a:lnTo>
                  <a:pt x="2433402" y="1587518"/>
                </a:lnTo>
                <a:lnTo>
                  <a:pt x="2452679" y="1548435"/>
                </a:lnTo>
                <a:lnTo>
                  <a:pt x="2470301" y="1508597"/>
                </a:lnTo>
                <a:lnTo>
                  <a:pt x="2486229" y="1468039"/>
                </a:lnTo>
                <a:lnTo>
                  <a:pt x="2500426" y="1426795"/>
                </a:lnTo>
                <a:lnTo>
                  <a:pt x="2512853" y="1384896"/>
                </a:lnTo>
                <a:lnTo>
                  <a:pt x="2523473" y="1342378"/>
                </a:lnTo>
                <a:lnTo>
                  <a:pt x="2532247" y="1299274"/>
                </a:lnTo>
                <a:lnTo>
                  <a:pt x="2539138" y="1255617"/>
                </a:lnTo>
                <a:lnTo>
                  <a:pt x="2544107" y="1211441"/>
                </a:lnTo>
                <a:lnTo>
                  <a:pt x="2547116" y="1166778"/>
                </a:lnTo>
                <a:lnTo>
                  <a:pt x="2548128" y="1121664"/>
                </a:lnTo>
                <a:lnTo>
                  <a:pt x="2547116" y="1076549"/>
                </a:lnTo>
                <a:lnTo>
                  <a:pt x="2544107" y="1031886"/>
                </a:lnTo>
                <a:lnTo>
                  <a:pt x="2539138" y="987710"/>
                </a:lnTo>
                <a:lnTo>
                  <a:pt x="2532247" y="944053"/>
                </a:lnTo>
                <a:lnTo>
                  <a:pt x="2523473" y="900949"/>
                </a:lnTo>
                <a:lnTo>
                  <a:pt x="2512853" y="858431"/>
                </a:lnTo>
                <a:lnTo>
                  <a:pt x="2500426" y="816532"/>
                </a:lnTo>
                <a:lnTo>
                  <a:pt x="2486229" y="775288"/>
                </a:lnTo>
                <a:lnTo>
                  <a:pt x="2470301" y="734730"/>
                </a:lnTo>
                <a:lnTo>
                  <a:pt x="2452679" y="694892"/>
                </a:lnTo>
                <a:lnTo>
                  <a:pt x="2433402" y="655809"/>
                </a:lnTo>
                <a:lnTo>
                  <a:pt x="2412508" y="617512"/>
                </a:lnTo>
                <a:lnTo>
                  <a:pt x="2390035" y="580037"/>
                </a:lnTo>
                <a:lnTo>
                  <a:pt x="2366020" y="543416"/>
                </a:lnTo>
                <a:lnTo>
                  <a:pt x="2340502" y="507682"/>
                </a:lnTo>
                <a:lnTo>
                  <a:pt x="2313519" y="472870"/>
                </a:lnTo>
                <a:lnTo>
                  <a:pt x="2285109" y="439013"/>
                </a:lnTo>
                <a:lnTo>
                  <a:pt x="2255310" y="406145"/>
                </a:lnTo>
                <a:lnTo>
                  <a:pt x="2224160" y="374298"/>
                </a:lnTo>
                <a:lnTo>
                  <a:pt x="2191698" y="343506"/>
                </a:lnTo>
                <a:lnTo>
                  <a:pt x="2157960" y="313804"/>
                </a:lnTo>
                <a:lnTo>
                  <a:pt x="2122985" y="285223"/>
                </a:lnTo>
                <a:lnTo>
                  <a:pt x="2086812" y="257799"/>
                </a:lnTo>
                <a:lnTo>
                  <a:pt x="2049477" y="231564"/>
                </a:lnTo>
                <a:lnTo>
                  <a:pt x="2011020" y="206551"/>
                </a:lnTo>
                <a:lnTo>
                  <a:pt x="1971479" y="182796"/>
                </a:lnTo>
                <a:lnTo>
                  <a:pt x="1930890" y="160330"/>
                </a:lnTo>
                <a:lnTo>
                  <a:pt x="1889294" y="139187"/>
                </a:lnTo>
                <a:lnTo>
                  <a:pt x="1846726" y="119401"/>
                </a:lnTo>
                <a:lnTo>
                  <a:pt x="1803226" y="101006"/>
                </a:lnTo>
                <a:lnTo>
                  <a:pt x="1758832" y="84034"/>
                </a:lnTo>
                <a:lnTo>
                  <a:pt x="1713581" y="68520"/>
                </a:lnTo>
                <a:lnTo>
                  <a:pt x="1667512" y="54496"/>
                </a:lnTo>
                <a:lnTo>
                  <a:pt x="1620663" y="41997"/>
                </a:lnTo>
                <a:lnTo>
                  <a:pt x="1573071" y="31056"/>
                </a:lnTo>
                <a:lnTo>
                  <a:pt x="1524775" y="21706"/>
                </a:lnTo>
                <a:lnTo>
                  <a:pt x="1475813" y="13981"/>
                </a:lnTo>
                <a:lnTo>
                  <a:pt x="1426223" y="7914"/>
                </a:lnTo>
                <a:lnTo>
                  <a:pt x="1376042" y="3540"/>
                </a:lnTo>
                <a:lnTo>
                  <a:pt x="1325310" y="890"/>
                </a:lnTo>
                <a:lnTo>
                  <a:pt x="1274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0597" y="2394966"/>
            <a:ext cx="2548255" cy="2243455"/>
          </a:xfrm>
          <a:custGeom>
            <a:avLst/>
            <a:gdLst/>
            <a:ahLst/>
            <a:cxnLst/>
            <a:rect l="l" t="t" r="r" b="b"/>
            <a:pathLst>
              <a:path w="2548254" h="2243454">
                <a:moveTo>
                  <a:pt x="0" y="1121664"/>
                </a:moveTo>
                <a:lnTo>
                  <a:pt x="1011" y="1076549"/>
                </a:lnTo>
                <a:lnTo>
                  <a:pt x="4020" y="1031886"/>
                </a:lnTo>
                <a:lnTo>
                  <a:pt x="8989" y="987710"/>
                </a:lnTo>
                <a:lnTo>
                  <a:pt x="15880" y="944053"/>
                </a:lnTo>
                <a:lnTo>
                  <a:pt x="24654" y="900949"/>
                </a:lnTo>
                <a:lnTo>
                  <a:pt x="35274" y="858431"/>
                </a:lnTo>
                <a:lnTo>
                  <a:pt x="47701" y="816532"/>
                </a:lnTo>
                <a:lnTo>
                  <a:pt x="61898" y="775288"/>
                </a:lnTo>
                <a:lnTo>
                  <a:pt x="77826" y="734730"/>
                </a:lnTo>
                <a:lnTo>
                  <a:pt x="95448" y="694892"/>
                </a:lnTo>
                <a:lnTo>
                  <a:pt x="114725" y="655809"/>
                </a:lnTo>
                <a:lnTo>
                  <a:pt x="135619" y="617512"/>
                </a:lnTo>
                <a:lnTo>
                  <a:pt x="158092" y="580037"/>
                </a:lnTo>
                <a:lnTo>
                  <a:pt x="182107" y="543416"/>
                </a:lnTo>
                <a:lnTo>
                  <a:pt x="207625" y="507682"/>
                </a:lnTo>
                <a:lnTo>
                  <a:pt x="234608" y="472870"/>
                </a:lnTo>
                <a:lnTo>
                  <a:pt x="263018" y="439013"/>
                </a:lnTo>
                <a:lnTo>
                  <a:pt x="292817" y="406145"/>
                </a:lnTo>
                <a:lnTo>
                  <a:pt x="323967" y="374298"/>
                </a:lnTo>
                <a:lnTo>
                  <a:pt x="356429" y="343506"/>
                </a:lnTo>
                <a:lnTo>
                  <a:pt x="390167" y="313804"/>
                </a:lnTo>
                <a:lnTo>
                  <a:pt x="425142" y="285223"/>
                </a:lnTo>
                <a:lnTo>
                  <a:pt x="461315" y="257799"/>
                </a:lnTo>
                <a:lnTo>
                  <a:pt x="498650" y="231564"/>
                </a:lnTo>
                <a:lnTo>
                  <a:pt x="537107" y="206551"/>
                </a:lnTo>
                <a:lnTo>
                  <a:pt x="576648" y="182796"/>
                </a:lnTo>
                <a:lnTo>
                  <a:pt x="617237" y="160330"/>
                </a:lnTo>
                <a:lnTo>
                  <a:pt x="658833" y="139187"/>
                </a:lnTo>
                <a:lnTo>
                  <a:pt x="701401" y="119401"/>
                </a:lnTo>
                <a:lnTo>
                  <a:pt x="744901" y="101006"/>
                </a:lnTo>
                <a:lnTo>
                  <a:pt x="789295" y="84034"/>
                </a:lnTo>
                <a:lnTo>
                  <a:pt x="834546" y="68520"/>
                </a:lnTo>
                <a:lnTo>
                  <a:pt x="880615" y="54496"/>
                </a:lnTo>
                <a:lnTo>
                  <a:pt x="927464" y="41997"/>
                </a:lnTo>
                <a:lnTo>
                  <a:pt x="975056" y="31056"/>
                </a:lnTo>
                <a:lnTo>
                  <a:pt x="1023352" y="21706"/>
                </a:lnTo>
                <a:lnTo>
                  <a:pt x="1072314" y="13981"/>
                </a:lnTo>
                <a:lnTo>
                  <a:pt x="1121904" y="7914"/>
                </a:lnTo>
                <a:lnTo>
                  <a:pt x="1172085" y="3540"/>
                </a:lnTo>
                <a:lnTo>
                  <a:pt x="1222817" y="890"/>
                </a:lnTo>
                <a:lnTo>
                  <a:pt x="1274064" y="0"/>
                </a:lnTo>
                <a:lnTo>
                  <a:pt x="1325310" y="890"/>
                </a:lnTo>
                <a:lnTo>
                  <a:pt x="1376042" y="3540"/>
                </a:lnTo>
                <a:lnTo>
                  <a:pt x="1426223" y="7914"/>
                </a:lnTo>
                <a:lnTo>
                  <a:pt x="1475813" y="13981"/>
                </a:lnTo>
                <a:lnTo>
                  <a:pt x="1524775" y="21706"/>
                </a:lnTo>
                <a:lnTo>
                  <a:pt x="1573071" y="31056"/>
                </a:lnTo>
                <a:lnTo>
                  <a:pt x="1620663" y="41997"/>
                </a:lnTo>
                <a:lnTo>
                  <a:pt x="1667512" y="54496"/>
                </a:lnTo>
                <a:lnTo>
                  <a:pt x="1713581" y="68520"/>
                </a:lnTo>
                <a:lnTo>
                  <a:pt x="1758832" y="84034"/>
                </a:lnTo>
                <a:lnTo>
                  <a:pt x="1803226" y="101006"/>
                </a:lnTo>
                <a:lnTo>
                  <a:pt x="1846726" y="119401"/>
                </a:lnTo>
                <a:lnTo>
                  <a:pt x="1889294" y="139187"/>
                </a:lnTo>
                <a:lnTo>
                  <a:pt x="1930890" y="160330"/>
                </a:lnTo>
                <a:lnTo>
                  <a:pt x="1971479" y="182796"/>
                </a:lnTo>
                <a:lnTo>
                  <a:pt x="2011020" y="206551"/>
                </a:lnTo>
                <a:lnTo>
                  <a:pt x="2049477" y="231564"/>
                </a:lnTo>
                <a:lnTo>
                  <a:pt x="2086812" y="257799"/>
                </a:lnTo>
                <a:lnTo>
                  <a:pt x="2122985" y="285223"/>
                </a:lnTo>
                <a:lnTo>
                  <a:pt x="2157960" y="313804"/>
                </a:lnTo>
                <a:lnTo>
                  <a:pt x="2191698" y="343506"/>
                </a:lnTo>
                <a:lnTo>
                  <a:pt x="2224160" y="374298"/>
                </a:lnTo>
                <a:lnTo>
                  <a:pt x="2255310" y="406145"/>
                </a:lnTo>
                <a:lnTo>
                  <a:pt x="2285109" y="439013"/>
                </a:lnTo>
                <a:lnTo>
                  <a:pt x="2313519" y="472870"/>
                </a:lnTo>
                <a:lnTo>
                  <a:pt x="2340502" y="507682"/>
                </a:lnTo>
                <a:lnTo>
                  <a:pt x="2366020" y="543416"/>
                </a:lnTo>
                <a:lnTo>
                  <a:pt x="2390035" y="580037"/>
                </a:lnTo>
                <a:lnTo>
                  <a:pt x="2412508" y="617512"/>
                </a:lnTo>
                <a:lnTo>
                  <a:pt x="2433402" y="655809"/>
                </a:lnTo>
                <a:lnTo>
                  <a:pt x="2452679" y="694892"/>
                </a:lnTo>
                <a:lnTo>
                  <a:pt x="2470301" y="734730"/>
                </a:lnTo>
                <a:lnTo>
                  <a:pt x="2486229" y="775288"/>
                </a:lnTo>
                <a:lnTo>
                  <a:pt x="2500426" y="816532"/>
                </a:lnTo>
                <a:lnTo>
                  <a:pt x="2512853" y="858431"/>
                </a:lnTo>
                <a:lnTo>
                  <a:pt x="2523473" y="900949"/>
                </a:lnTo>
                <a:lnTo>
                  <a:pt x="2532247" y="944053"/>
                </a:lnTo>
                <a:lnTo>
                  <a:pt x="2539138" y="987710"/>
                </a:lnTo>
                <a:lnTo>
                  <a:pt x="2544107" y="1031886"/>
                </a:lnTo>
                <a:lnTo>
                  <a:pt x="2547116" y="1076549"/>
                </a:lnTo>
                <a:lnTo>
                  <a:pt x="2548128" y="1121664"/>
                </a:lnTo>
                <a:lnTo>
                  <a:pt x="2547116" y="1166778"/>
                </a:lnTo>
                <a:lnTo>
                  <a:pt x="2544107" y="1211441"/>
                </a:lnTo>
                <a:lnTo>
                  <a:pt x="2539138" y="1255617"/>
                </a:lnTo>
                <a:lnTo>
                  <a:pt x="2532247" y="1299274"/>
                </a:lnTo>
                <a:lnTo>
                  <a:pt x="2523473" y="1342378"/>
                </a:lnTo>
                <a:lnTo>
                  <a:pt x="2512853" y="1384896"/>
                </a:lnTo>
                <a:lnTo>
                  <a:pt x="2500426" y="1426795"/>
                </a:lnTo>
                <a:lnTo>
                  <a:pt x="2486229" y="1468039"/>
                </a:lnTo>
                <a:lnTo>
                  <a:pt x="2470301" y="1508597"/>
                </a:lnTo>
                <a:lnTo>
                  <a:pt x="2452679" y="1548435"/>
                </a:lnTo>
                <a:lnTo>
                  <a:pt x="2433402" y="1587518"/>
                </a:lnTo>
                <a:lnTo>
                  <a:pt x="2412508" y="1625815"/>
                </a:lnTo>
                <a:lnTo>
                  <a:pt x="2390035" y="1663290"/>
                </a:lnTo>
                <a:lnTo>
                  <a:pt x="2366020" y="1699911"/>
                </a:lnTo>
                <a:lnTo>
                  <a:pt x="2340502" y="1735645"/>
                </a:lnTo>
                <a:lnTo>
                  <a:pt x="2313519" y="1770457"/>
                </a:lnTo>
                <a:lnTo>
                  <a:pt x="2285109" y="1804314"/>
                </a:lnTo>
                <a:lnTo>
                  <a:pt x="2255310" y="1837182"/>
                </a:lnTo>
                <a:lnTo>
                  <a:pt x="2224160" y="1869029"/>
                </a:lnTo>
                <a:lnTo>
                  <a:pt x="2191698" y="1899821"/>
                </a:lnTo>
                <a:lnTo>
                  <a:pt x="2157960" y="1929523"/>
                </a:lnTo>
                <a:lnTo>
                  <a:pt x="2122985" y="1958104"/>
                </a:lnTo>
                <a:lnTo>
                  <a:pt x="2086812" y="1985528"/>
                </a:lnTo>
                <a:lnTo>
                  <a:pt x="2049477" y="2011763"/>
                </a:lnTo>
                <a:lnTo>
                  <a:pt x="2011020" y="2036776"/>
                </a:lnTo>
                <a:lnTo>
                  <a:pt x="1971479" y="2060531"/>
                </a:lnTo>
                <a:lnTo>
                  <a:pt x="1930890" y="2082997"/>
                </a:lnTo>
                <a:lnTo>
                  <a:pt x="1889294" y="2104140"/>
                </a:lnTo>
                <a:lnTo>
                  <a:pt x="1846726" y="2123926"/>
                </a:lnTo>
                <a:lnTo>
                  <a:pt x="1803226" y="2142321"/>
                </a:lnTo>
                <a:lnTo>
                  <a:pt x="1758832" y="2159293"/>
                </a:lnTo>
                <a:lnTo>
                  <a:pt x="1713581" y="2174807"/>
                </a:lnTo>
                <a:lnTo>
                  <a:pt x="1667512" y="2188831"/>
                </a:lnTo>
                <a:lnTo>
                  <a:pt x="1620663" y="2201330"/>
                </a:lnTo>
                <a:lnTo>
                  <a:pt x="1573071" y="2212271"/>
                </a:lnTo>
                <a:lnTo>
                  <a:pt x="1524775" y="2221621"/>
                </a:lnTo>
                <a:lnTo>
                  <a:pt x="1475813" y="2229346"/>
                </a:lnTo>
                <a:lnTo>
                  <a:pt x="1426223" y="2235413"/>
                </a:lnTo>
                <a:lnTo>
                  <a:pt x="1376042" y="2239787"/>
                </a:lnTo>
                <a:lnTo>
                  <a:pt x="1325310" y="2242437"/>
                </a:lnTo>
                <a:lnTo>
                  <a:pt x="1274064" y="2243328"/>
                </a:lnTo>
                <a:lnTo>
                  <a:pt x="1222817" y="2242437"/>
                </a:lnTo>
                <a:lnTo>
                  <a:pt x="1172085" y="2239787"/>
                </a:lnTo>
                <a:lnTo>
                  <a:pt x="1121904" y="2235413"/>
                </a:lnTo>
                <a:lnTo>
                  <a:pt x="1072314" y="2229346"/>
                </a:lnTo>
                <a:lnTo>
                  <a:pt x="1023352" y="2221621"/>
                </a:lnTo>
                <a:lnTo>
                  <a:pt x="975056" y="2212271"/>
                </a:lnTo>
                <a:lnTo>
                  <a:pt x="927464" y="2201330"/>
                </a:lnTo>
                <a:lnTo>
                  <a:pt x="880615" y="2188831"/>
                </a:lnTo>
                <a:lnTo>
                  <a:pt x="834546" y="2174807"/>
                </a:lnTo>
                <a:lnTo>
                  <a:pt x="789295" y="2159293"/>
                </a:lnTo>
                <a:lnTo>
                  <a:pt x="744901" y="2142321"/>
                </a:lnTo>
                <a:lnTo>
                  <a:pt x="701401" y="2123926"/>
                </a:lnTo>
                <a:lnTo>
                  <a:pt x="658833" y="2104140"/>
                </a:lnTo>
                <a:lnTo>
                  <a:pt x="617237" y="2082997"/>
                </a:lnTo>
                <a:lnTo>
                  <a:pt x="576648" y="2060531"/>
                </a:lnTo>
                <a:lnTo>
                  <a:pt x="537107" y="2036776"/>
                </a:lnTo>
                <a:lnTo>
                  <a:pt x="498650" y="2011763"/>
                </a:lnTo>
                <a:lnTo>
                  <a:pt x="461315" y="1985528"/>
                </a:lnTo>
                <a:lnTo>
                  <a:pt x="425142" y="1958104"/>
                </a:lnTo>
                <a:lnTo>
                  <a:pt x="390167" y="1929523"/>
                </a:lnTo>
                <a:lnTo>
                  <a:pt x="356429" y="1899821"/>
                </a:lnTo>
                <a:lnTo>
                  <a:pt x="323967" y="1869029"/>
                </a:lnTo>
                <a:lnTo>
                  <a:pt x="292817" y="1837182"/>
                </a:lnTo>
                <a:lnTo>
                  <a:pt x="263018" y="1804314"/>
                </a:lnTo>
                <a:lnTo>
                  <a:pt x="234608" y="1770457"/>
                </a:lnTo>
                <a:lnTo>
                  <a:pt x="207625" y="1735645"/>
                </a:lnTo>
                <a:lnTo>
                  <a:pt x="182107" y="1699911"/>
                </a:lnTo>
                <a:lnTo>
                  <a:pt x="158092" y="1663290"/>
                </a:lnTo>
                <a:lnTo>
                  <a:pt x="135619" y="1625815"/>
                </a:lnTo>
                <a:lnTo>
                  <a:pt x="114725" y="1587518"/>
                </a:lnTo>
                <a:lnTo>
                  <a:pt x="95448" y="1548435"/>
                </a:lnTo>
                <a:lnTo>
                  <a:pt x="77826" y="1508597"/>
                </a:lnTo>
                <a:lnTo>
                  <a:pt x="61898" y="1468039"/>
                </a:lnTo>
                <a:lnTo>
                  <a:pt x="47701" y="1426795"/>
                </a:lnTo>
                <a:lnTo>
                  <a:pt x="35274" y="1384896"/>
                </a:lnTo>
                <a:lnTo>
                  <a:pt x="24654" y="1342378"/>
                </a:lnTo>
                <a:lnTo>
                  <a:pt x="15880" y="1299274"/>
                </a:lnTo>
                <a:lnTo>
                  <a:pt x="8989" y="1255617"/>
                </a:lnTo>
                <a:lnTo>
                  <a:pt x="4020" y="1211441"/>
                </a:lnTo>
                <a:lnTo>
                  <a:pt x="1011" y="1166778"/>
                </a:lnTo>
                <a:lnTo>
                  <a:pt x="0" y="1121664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20210" y="2706446"/>
            <a:ext cx="162877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*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Ми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ни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аци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  <a:p>
            <a:pPr marL="108585" marR="102870" indent="1905" algn="ctr">
              <a:lnSpc>
                <a:spcPts val="1860"/>
              </a:lnSpc>
              <a:spcBef>
                <a:spcPts val="165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контактов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ча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ю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щ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х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ся</a:t>
            </a:r>
            <a:endParaRPr sz="1800">
              <a:latin typeface="Times New Roman"/>
              <a:cs typeface="Times New Roman"/>
            </a:endParaRPr>
          </a:p>
          <a:p>
            <a:pPr marL="182880" marR="121285" indent="-56515" algn="just">
              <a:lnSpc>
                <a:spcPts val="1860"/>
              </a:lnSpc>
              <a:spcBef>
                <a:spcPts val="730"/>
              </a:spcBef>
            </a:pPr>
            <a:r>
              <a:rPr sz="1800" b="1" dirty="0">
                <a:latin typeface="Times New Roman"/>
                <a:cs typeface="Times New Roman"/>
              </a:rPr>
              <a:t>*Со</a:t>
            </a:r>
            <a:r>
              <a:rPr sz="1800" b="1" spc="-55" dirty="0">
                <a:latin typeface="Times New Roman"/>
                <a:cs typeface="Times New Roman"/>
              </a:rPr>
              <a:t>б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де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е  санитарных  </a:t>
            </a:r>
            <a:r>
              <a:rPr sz="1800" b="1" spc="-10" dirty="0">
                <a:latin typeface="Times New Roman"/>
                <a:cs typeface="Times New Roman"/>
              </a:rPr>
              <a:t>требований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4960" y="150876"/>
            <a:ext cx="5892545" cy="500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4315" y="836675"/>
            <a:ext cx="1977389" cy="11559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78297" y="1114425"/>
            <a:ext cx="11684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6850" marR="5080" indent="-184785">
              <a:lnSpc>
                <a:spcPts val="1939"/>
              </a:lnSpc>
              <a:spcBef>
                <a:spcPts val="345"/>
              </a:spcBef>
            </a:pP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аби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ная  система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3943" y="836675"/>
            <a:ext cx="1977389" cy="1149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777" y="864234"/>
            <a:ext cx="1693545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01625" marR="295275" algn="ctr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Times New Roman"/>
                <a:cs typeface="Times New Roman"/>
              </a:rPr>
              <a:t>Раз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ден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-25" dirty="0">
                <a:latin typeface="Times New Roman"/>
                <a:cs typeface="Times New Roman"/>
              </a:rPr>
              <a:t>потоков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810"/>
              </a:lnSpc>
            </a:pPr>
            <a:r>
              <a:rPr sz="1800" spc="-20" dirty="0">
                <a:latin typeface="Times New Roman"/>
                <a:cs typeface="Times New Roman"/>
              </a:rPr>
              <a:t>входных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группах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столовой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43862" y="4908803"/>
            <a:ext cx="2170938" cy="1099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2025" y="4911090"/>
            <a:ext cx="1501775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indent="-635" algn="ctr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latin typeface="Times New Roman"/>
                <a:cs typeface="Times New Roman"/>
              </a:rPr>
              <a:t>Обработка  </a:t>
            </a:r>
            <a:r>
              <a:rPr sz="1800" spc="-5" dirty="0" err="1">
                <a:latin typeface="Times New Roman"/>
                <a:cs typeface="Times New Roman"/>
              </a:rPr>
              <a:t>д</a:t>
            </a:r>
            <a:r>
              <a:rPr sz="1800" spc="25" dirty="0" err="1">
                <a:latin typeface="Times New Roman"/>
                <a:cs typeface="Times New Roman"/>
              </a:rPr>
              <a:t>е</a:t>
            </a:r>
            <a:r>
              <a:rPr sz="1800" dirty="0" err="1">
                <a:latin typeface="Times New Roman"/>
                <a:cs typeface="Times New Roman"/>
              </a:rPr>
              <a:t>з.ср</a:t>
            </a:r>
            <a:r>
              <a:rPr sz="1800" spc="-20" dirty="0" err="1">
                <a:latin typeface="Times New Roman"/>
                <a:cs typeface="Times New Roman"/>
              </a:rPr>
              <a:t>е</a:t>
            </a:r>
            <a:r>
              <a:rPr sz="1800" spc="-5" dirty="0" err="1">
                <a:latin typeface="Times New Roman"/>
                <a:cs typeface="Times New Roman"/>
              </a:rPr>
              <a:t>д</a:t>
            </a:r>
            <a:r>
              <a:rPr sz="1800" dirty="0" err="1">
                <a:latin typeface="Times New Roman"/>
                <a:cs typeface="Times New Roman"/>
              </a:rPr>
              <a:t>с</a:t>
            </a:r>
            <a:r>
              <a:rPr sz="1800" spc="5" dirty="0" err="1">
                <a:latin typeface="Times New Roman"/>
                <a:cs typeface="Times New Roman"/>
              </a:rPr>
              <a:t>т</a:t>
            </a:r>
            <a:r>
              <a:rPr sz="1800" spc="-25" dirty="0" err="1">
                <a:latin typeface="Times New Roman"/>
                <a:cs typeface="Times New Roman"/>
              </a:rPr>
              <a:t>в</a:t>
            </a:r>
            <a:r>
              <a:rPr sz="1800" dirty="0" err="1">
                <a:latin typeface="Times New Roman"/>
                <a:cs typeface="Times New Roman"/>
              </a:rPr>
              <a:t>ами</a:t>
            </a:r>
            <a:r>
              <a:rPr sz="1800" dirty="0">
                <a:latin typeface="Times New Roman"/>
                <a:cs typeface="Times New Roman"/>
              </a:rPr>
              <a:t>  </a:t>
            </a:r>
            <a:r>
              <a:rPr sz="1800" spc="-5" dirty="0" err="1" smtClean="0">
                <a:latin typeface="Times New Roman"/>
                <a:cs typeface="Times New Roman"/>
              </a:rPr>
              <a:t>помещений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28688" y="836675"/>
            <a:ext cx="1977390" cy="1128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66558" y="1223213"/>
            <a:ext cx="142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Парные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уроки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70048" y="836675"/>
            <a:ext cx="1978914" cy="1155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45689" y="990980"/>
            <a:ext cx="154559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635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Смещение  </a:t>
            </a:r>
            <a:r>
              <a:rPr sz="1800" spc="-5" dirty="0">
                <a:latin typeface="Times New Roman"/>
                <a:cs typeface="Times New Roman"/>
              </a:rPr>
              <a:t>времени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начала  уроков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800" y="4908803"/>
            <a:ext cx="2170937" cy="10995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81905" y="5034533"/>
            <a:ext cx="1699895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latin typeface="Times New Roman"/>
                <a:cs typeface="Times New Roman"/>
              </a:rPr>
              <a:t>Проветривание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dirty="0" err="1">
                <a:latin typeface="Times New Roman"/>
                <a:cs typeface="Times New Roman"/>
              </a:rPr>
              <a:t>дезинфекция</a:t>
            </a:r>
            <a:r>
              <a:rPr sz="1800" dirty="0">
                <a:latin typeface="Times New Roman"/>
                <a:cs typeface="Times New Roman"/>
              </a:rPr>
              <a:t>  </a:t>
            </a:r>
            <a:r>
              <a:rPr sz="1800" spc="-10" dirty="0" err="1" smtClean="0">
                <a:latin typeface="Times New Roman"/>
                <a:cs typeface="Times New Roman"/>
              </a:rPr>
              <a:t>воздуха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19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00200" y="685800"/>
            <a:ext cx="586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0"/>
            <a:ext cx="912114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00400" y="5334000"/>
            <a:ext cx="5715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29" y="1173733"/>
            <a:ext cx="1115695" cy="5311140"/>
          </a:xfrm>
          <a:custGeom>
            <a:avLst/>
            <a:gdLst/>
            <a:ahLst/>
            <a:cxnLst/>
            <a:rect l="l" t="t" r="r" b="b"/>
            <a:pathLst>
              <a:path w="1115695" h="5311140">
                <a:moveTo>
                  <a:pt x="15290" y="0"/>
                </a:moveTo>
                <a:lnTo>
                  <a:pt x="49393" y="34536"/>
                </a:lnTo>
                <a:lnTo>
                  <a:pt x="82959" y="69401"/>
                </a:lnTo>
                <a:lnTo>
                  <a:pt x="115987" y="104589"/>
                </a:lnTo>
                <a:lnTo>
                  <a:pt x="148479" y="140095"/>
                </a:lnTo>
                <a:lnTo>
                  <a:pt x="180433" y="175914"/>
                </a:lnTo>
                <a:lnTo>
                  <a:pt x="211851" y="212041"/>
                </a:lnTo>
                <a:lnTo>
                  <a:pt x="242731" y="248470"/>
                </a:lnTo>
                <a:lnTo>
                  <a:pt x="273075" y="285196"/>
                </a:lnTo>
                <a:lnTo>
                  <a:pt x="302881" y="322214"/>
                </a:lnTo>
                <a:lnTo>
                  <a:pt x="332150" y="359519"/>
                </a:lnTo>
                <a:lnTo>
                  <a:pt x="360883" y="397106"/>
                </a:lnTo>
                <a:lnTo>
                  <a:pt x="389078" y="434969"/>
                </a:lnTo>
                <a:lnTo>
                  <a:pt x="416736" y="473103"/>
                </a:lnTo>
                <a:lnTo>
                  <a:pt x="443857" y="511503"/>
                </a:lnTo>
                <a:lnTo>
                  <a:pt x="470441" y="550163"/>
                </a:lnTo>
                <a:lnTo>
                  <a:pt x="496488" y="589079"/>
                </a:lnTo>
                <a:lnTo>
                  <a:pt x="521998" y="628246"/>
                </a:lnTo>
                <a:lnTo>
                  <a:pt x="546971" y="667657"/>
                </a:lnTo>
                <a:lnTo>
                  <a:pt x="571407" y="707309"/>
                </a:lnTo>
                <a:lnTo>
                  <a:pt x="595305" y="747195"/>
                </a:lnTo>
                <a:lnTo>
                  <a:pt x="618667" y="787310"/>
                </a:lnTo>
                <a:lnTo>
                  <a:pt x="641492" y="827650"/>
                </a:lnTo>
                <a:lnTo>
                  <a:pt x="663779" y="868208"/>
                </a:lnTo>
                <a:lnTo>
                  <a:pt x="685530" y="908981"/>
                </a:lnTo>
                <a:lnTo>
                  <a:pt x="706743" y="949962"/>
                </a:lnTo>
                <a:lnTo>
                  <a:pt x="727420" y="991146"/>
                </a:lnTo>
                <a:lnTo>
                  <a:pt x="747559" y="1032528"/>
                </a:lnTo>
                <a:lnTo>
                  <a:pt x="767162" y="1074103"/>
                </a:lnTo>
                <a:lnTo>
                  <a:pt x="786227" y="1115866"/>
                </a:lnTo>
                <a:lnTo>
                  <a:pt x="804755" y="1157812"/>
                </a:lnTo>
                <a:lnTo>
                  <a:pt x="822746" y="1199935"/>
                </a:lnTo>
                <a:lnTo>
                  <a:pt x="840201" y="1242230"/>
                </a:lnTo>
                <a:lnTo>
                  <a:pt x="857118" y="1284691"/>
                </a:lnTo>
                <a:lnTo>
                  <a:pt x="873498" y="1327315"/>
                </a:lnTo>
                <a:lnTo>
                  <a:pt x="889341" y="1370094"/>
                </a:lnTo>
                <a:lnTo>
                  <a:pt x="904647" y="1413025"/>
                </a:lnTo>
                <a:lnTo>
                  <a:pt x="919416" y="1456102"/>
                </a:lnTo>
                <a:lnTo>
                  <a:pt x="933647" y="1499320"/>
                </a:lnTo>
                <a:lnTo>
                  <a:pt x="947342" y="1542673"/>
                </a:lnTo>
                <a:lnTo>
                  <a:pt x="960500" y="1586157"/>
                </a:lnTo>
                <a:lnTo>
                  <a:pt x="973121" y="1629765"/>
                </a:lnTo>
                <a:lnTo>
                  <a:pt x="985204" y="1673494"/>
                </a:lnTo>
                <a:lnTo>
                  <a:pt x="996751" y="1717337"/>
                </a:lnTo>
                <a:lnTo>
                  <a:pt x="1007760" y="1761290"/>
                </a:lnTo>
                <a:lnTo>
                  <a:pt x="1018233" y="1805347"/>
                </a:lnTo>
                <a:lnTo>
                  <a:pt x="1028168" y="1849504"/>
                </a:lnTo>
                <a:lnTo>
                  <a:pt x="1037567" y="1893754"/>
                </a:lnTo>
                <a:lnTo>
                  <a:pt x="1046428" y="1938092"/>
                </a:lnTo>
                <a:lnTo>
                  <a:pt x="1054752" y="1982515"/>
                </a:lnTo>
                <a:lnTo>
                  <a:pt x="1062540" y="2027015"/>
                </a:lnTo>
                <a:lnTo>
                  <a:pt x="1069790" y="2071588"/>
                </a:lnTo>
                <a:lnTo>
                  <a:pt x="1076503" y="2116229"/>
                </a:lnTo>
                <a:lnTo>
                  <a:pt x="1082679" y="2160933"/>
                </a:lnTo>
                <a:lnTo>
                  <a:pt x="1088318" y="2205694"/>
                </a:lnTo>
                <a:lnTo>
                  <a:pt x="1093420" y="2250507"/>
                </a:lnTo>
                <a:lnTo>
                  <a:pt x="1097985" y="2295367"/>
                </a:lnTo>
                <a:lnTo>
                  <a:pt x="1102013" y="2340269"/>
                </a:lnTo>
                <a:lnTo>
                  <a:pt x="1105504" y="2385207"/>
                </a:lnTo>
                <a:lnTo>
                  <a:pt x="1108457" y="2430176"/>
                </a:lnTo>
                <a:lnTo>
                  <a:pt x="1110874" y="2475172"/>
                </a:lnTo>
                <a:lnTo>
                  <a:pt x="1112754" y="2520188"/>
                </a:lnTo>
                <a:lnTo>
                  <a:pt x="1114097" y="2565221"/>
                </a:lnTo>
                <a:lnTo>
                  <a:pt x="1114902" y="2610263"/>
                </a:lnTo>
                <a:lnTo>
                  <a:pt x="1115171" y="2655311"/>
                </a:lnTo>
                <a:lnTo>
                  <a:pt x="1114902" y="2700358"/>
                </a:lnTo>
                <a:lnTo>
                  <a:pt x="1114097" y="2745401"/>
                </a:lnTo>
                <a:lnTo>
                  <a:pt x="1112754" y="2790433"/>
                </a:lnTo>
                <a:lnTo>
                  <a:pt x="1110874" y="2835449"/>
                </a:lnTo>
                <a:lnTo>
                  <a:pt x="1108457" y="2880445"/>
                </a:lnTo>
                <a:lnTo>
                  <a:pt x="1105504" y="2925414"/>
                </a:lnTo>
                <a:lnTo>
                  <a:pt x="1102013" y="2970352"/>
                </a:lnTo>
                <a:lnTo>
                  <a:pt x="1097985" y="3015254"/>
                </a:lnTo>
                <a:lnTo>
                  <a:pt x="1093420" y="3060114"/>
                </a:lnTo>
                <a:lnTo>
                  <a:pt x="1088318" y="3104927"/>
                </a:lnTo>
                <a:lnTo>
                  <a:pt x="1082679" y="3149688"/>
                </a:lnTo>
                <a:lnTo>
                  <a:pt x="1076503" y="3194391"/>
                </a:lnTo>
                <a:lnTo>
                  <a:pt x="1069790" y="3239032"/>
                </a:lnTo>
                <a:lnTo>
                  <a:pt x="1062540" y="3283605"/>
                </a:lnTo>
                <a:lnTo>
                  <a:pt x="1054752" y="3328105"/>
                </a:lnTo>
                <a:lnTo>
                  <a:pt x="1046428" y="3372527"/>
                </a:lnTo>
                <a:lnTo>
                  <a:pt x="1037567" y="3416866"/>
                </a:lnTo>
                <a:lnTo>
                  <a:pt x="1028168" y="3461116"/>
                </a:lnTo>
                <a:lnTo>
                  <a:pt x="1018233" y="3505271"/>
                </a:lnTo>
                <a:lnTo>
                  <a:pt x="1007760" y="3549328"/>
                </a:lnTo>
                <a:lnTo>
                  <a:pt x="996751" y="3593281"/>
                </a:lnTo>
                <a:lnTo>
                  <a:pt x="985204" y="3637124"/>
                </a:lnTo>
                <a:lnTo>
                  <a:pt x="973121" y="3680852"/>
                </a:lnTo>
                <a:lnTo>
                  <a:pt x="960500" y="3724461"/>
                </a:lnTo>
                <a:lnTo>
                  <a:pt x="947342" y="3767944"/>
                </a:lnTo>
                <a:lnTo>
                  <a:pt x="933647" y="3811297"/>
                </a:lnTo>
                <a:lnTo>
                  <a:pt x="919416" y="3854514"/>
                </a:lnTo>
                <a:lnTo>
                  <a:pt x="904647" y="3897591"/>
                </a:lnTo>
                <a:lnTo>
                  <a:pt x="889341" y="3940521"/>
                </a:lnTo>
                <a:lnTo>
                  <a:pt x="873498" y="3983301"/>
                </a:lnTo>
                <a:lnTo>
                  <a:pt x="857118" y="4025924"/>
                </a:lnTo>
                <a:lnTo>
                  <a:pt x="840201" y="4068385"/>
                </a:lnTo>
                <a:lnTo>
                  <a:pt x="822746" y="4110679"/>
                </a:lnTo>
                <a:lnTo>
                  <a:pt x="804755" y="4152801"/>
                </a:lnTo>
                <a:lnTo>
                  <a:pt x="786227" y="4194746"/>
                </a:lnTo>
                <a:lnTo>
                  <a:pt x="767162" y="4236509"/>
                </a:lnTo>
                <a:lnTo>
                  <a:pt x="747559" y="4278084"/>
                </a:lnTo>
                <a:lnTo>
                  <a:pt x="727420" y="4319466"/>
                </a:lnTo>
                <a:lnTo>
                  <a:pt x="706743" y="4360649"/>
                </a:lnTo>
                <a:lnTo>
                  <a:pt x="685530" y="4401630"/>
                </a:lnTo>
                <a:lnTo>
                  <a:pt x="663779" y="4442401"/>
                </a:lnTo>
                <a:lnTo>
                  <a:pt x="641492" y="4482959"/>
                </a:lnTo>
                <a:lnTo>
                  <a:pt x="618667" y="4523298"/>
                </a:lnTo>
                <a:lnTo>
                  <a:pt x="595305" y="4563413"/>
                </a:lnTo>
                <a:lnTo>
                  <a:pt x="571407" y="4603299"/>
                </a:lnTo>
                <a:lnTo>
                  <a:pt x="546971" y="4642949"/>
                </a:lnTo>
                <a:lnTo>
                  <a:pt x="521998" y="4682360"/>
                </a:lnTo>
                <a:lnTo>
                  <a:pt x="496488" y="4721526"/>
                </a:lnTo>
                <a:lnTo>
                  <a:pt x="470441" y="4760441"/>
                </a:lnTo>
                <a:lnTo>
                  <a:pt x="443857" y="4799101"/>
                </a:lnTo>
                <a:lnTo>
                  <a:pt x="416736" y="4837501"/>
                </a:lnTo>
                <a:lnTo>
                  <a:pt x="389078" y="4875634"/>
                </a:lnTo>
                <a:lnTo>
                  <a:pt x="360883" y="4913496"/>
                </a:lnTo>
                <a:lnTo>
                  <a:pt x="332150" y="4951082"/>
                </a:lnTo>
                <a:lnTo>
                  <a:pt x="302881" y="4988386"/>
                </a:lnTo>
                <a:lnTo>
                  <a:pt x="273075" y="5025404"/>
                </a:lnTo>
                <a:lnTo>
                  <a:pt x="242731" y="5062129"/>
                </a:lnTo>
                <a:lnTo>
                  <a:pt x="211851" y="5098557"/>
                </a:lnTo>
                <a:lnTo>
                  <a:pt x="180433" y="5134683"/>
                </a:lnTo>
                <a:lnTo>
                  <a:pt x="148479" y="5170501"/>
                </a:lnTo>
                <a:lnTo>
                  <a:pt x="115987" y="5206007"/>
                </a:lnTo>
                <a:lnTo>
                  <a:pt x="82959" y="5241194"/>
                </a:lnTo>
                <a:lnTo>
                  <a:pt x="49393" y="5276058"/>
                </a:lnTo>
                <a:lnTo>
                  <a:pt x="15290" y="5310593"/>
                </a:lnTo>
                <a:lnTo>
                  <a:pt x="0" y="5295303"/>
                </a:lnTo>
                <a:lnTo>
                  <a:pt x="33906" y="5260966"/>
                </a:lnTo>
                <a:lnTo>
                  <a:pt x="67278" y="5226302"/>
                </a:lnTo>
                <a:lnTo>
                  <a:pt x="100116" y="5191317"/>
                </a:lnTo>
                <a:lnTo>
                  <a:pt x="132420" y="5156016"/>
                </a:lnTo>
                <a:lnTo>
                  <a:pt x="164190" y="5120404"/>
                </a:lnTo>
                <a:lnTo>
                  <a:pt x="195426" y="5084486"/>
                </a:lnTo>
                <a:lnTo>
                  <a:pt x="226129" y="5048268"/>
                </a:lnTo>
                <a:lnTo>
                  <a:pt x="256297" y="5011753"/>
                </a:lnTo>
                <a:lnTo>
                  <a:pt x="285932" y="4974949"/>
                </a:lnTo>
                <a:lnTo>
                  <a:pt x="315032" y="4937859"/>
                </a:lnTo>
                <a:lnTo>
                  <a:pt x="343599" y="4900490"/>
                </a:lnTo>
                <a:lnTo>
                  <a:pt x="371631" y="4862846"/>
                </a:lnTo>
                <a:lnTo>
                  <a:pt x="399130" y="4824932"/>
                </a:lnTo>
                <a:lnTo>
                  <a:pt x="426094" y="4786753"/>
                </a:lnTo>
                <a:lnTo>
                  <a:pt x="452525" y="4748316"/>
                </a:lnTo>
                <a:lnTo>
                  <a:pt x="478422" y="4709625"/>
                </a:lnTo>
                <a:lnTo>
                  <a:pt x="503785" y="4670684"/>
                </a:lnTo>
                <a:lnTo>
                  <a:pt x="528613" y="4631500"/>
                </a:lnTo>
                <a:lnTo>
                  <a:pt x="552908" y="4592078"/>
                </a:lnTo>
                <a:lnTo>
                  <a:pt x="576669" y="4552422"/>
                </a:lnTo>
                <a:lnTo>
                  <a:pt x="599896" y="4512538"/>
                </a:lnTo>
                <a:lnTo>
                  <a:pt x="622589" y="4472432"/>
                </a:lnTo>
                <a:lnTo>
                  <a:pt x="644748" y="4432107"/>
                </a:lnTo>
                <a:lnTo>
                  <a:pt x="666373" y="4391570"/>
                </a:lnTo>
                <a:lnTo>
                  <a:pt x="687465" y="4350826"/>
                </a:lnTo>
                <a:lnTo>
                  <a:pt x="708022" y="4309880"/>
                </a:lnTo>
                <a:lnTo>
                  <a:pt x="728045" y="4268736"/>
                </a:lnTo>
                <a:lnTo>
                  <a:pt x="747534" y="4227401"/>
                </a:lnTo>
                <a:lnTo>
                  <a:pt x="766490" y="4185879"/>
                </a:lnTo>
                <a:lnTo>
                  <a:pt x="784911" y="4144176"/>
                </a:lnTo>
                <a:lnTo>
                  <a:pt x="802799" y="4102296"/>
                </a:lnTo>
                <a:lnTo>
                  <a:pt x="820152" y="4060245"/>
                </a:lnTo>
                <a:lnTo>
                  <a:pt x="836972" y="4018029"/>
                </a:lnTo>
                <a:lnTo>
                  <a:pt x="853257" y="3975651"/>
                </a:lnTo>
                <a:lnTo>
                  <a:pt x="869009" y="3933119"/>
                </a:lnTo>
                <a:lnTo>
                  <a:pt x="884226" y="3890436"/>
                </a:lnTo>
                <a:lnTo>
                  <a:pt x="898910" y="3847607"/>
                </a:lnTo>
                <a:lnTo>
                  <a:pt x="913060" y="3804639"/>
                </a:lnTo>
                <a:lnTo>
                  <a:pt x="926676" y="3761536"/>
                </a:lnTo>
                <a:lnTo>
                  <a:pt x="939758" y="3718303"/>
                </a:lnTo>
                <a:lnTo>
                  <a:pt x="952305" y="3674946"/>
                </a:lnTo>
                <a:lnTo>
                  <a:pt x="964319" y="3631470"/>
                </a:lnTo>
                <a:lnTo>
                  <a:pt x="975799" y="3587880"/>
                </a:lnTo>
                <a:lnTo>
                  <a:pt x="986745" y="3544181"/>
                </a:lnTo>
                <a:lnTo>
                  <a:pt x="997158" y="3500378"/>
                </a:lnTo>
                <a:lnTo>
                  <a:pt x="1007036" y="3456476"/>
                </a:lnTo>
                <a:lnTo>
                  <a:pt x="1016380" y="3412482"/>
                </a:lnTo>
                <a:lnTo>
                  <a:pt x="1025190" y="3368399"/>
                </a:lnTo>
                <a:lnTo>
                  <a:pt x="1033466" y="3324233"/>
                </a:lnTo>
                <a:lnTo>
                  <a:pt x="1041209" y="3279990"/>
                </a:lnTo>
                <a:lnTo>
                  <a:pt x="1048417" y="3235674"/>
                </a:lnTo>
                <a:lnTo>
                  <a:pt x="1055092" y="3191290"/>
                </a:lnTo>
                <a:lnTo>
                  <a:pt x="1061232" y="3146845"/>
                </a:lnTo>
                <a:lnTo>
                  <a:pt x="1066839" y="3102342"/>
                </a:lnTo>
                <a:lnTo>
                  <a:pt x="1071911" y="3057788"/>
                </a:lnTo>
                <a:lnTo>
                  <a:pt x="1076450" y="3013187"/>
                </a:lnTo>
                <a:lnTo>
                  <a:pt x="1080454" y="2968544"/>
                </a:lnTo>
                <a:lnTo>
                  <a:pt x="1083925" y="2923865"/>
                </a:lnTo>
                <a:lnTo>
                  <a:pt x="1086862" y="2879155"/>
                </a:lnTo>
                <a:lnTo>
                  <a:pt x="1089265" y="2834419"/>
                </a:lnTo>
                <a:lnTo>
                  <a:pt x="1091133" y="2789663"/>
                </a:lnTo>
                <a:lnTo>
                  <a:pt x="1092468" y="2744890"/>
                </a:lnTo>
                <a:lnTo>
                  <a:pt x="1093269" y="2700108"/>
                </a:lnTo>
                <a:lnTo>
                  <a:pt x="1093536" y="2655320"/>
                </a:lnTo>
                <a:lnTo>
                  <a:pt x="1093269" y="2610533"/>
                </a:lnTo>
                <a:lnTo>
                  <a:pt x="1092468" y="2565750"/>
                </a:lnTo>
                <a:lnTo>
                  <a:pt x="1091133" y="2520978"/>
                </a:lnTo>
                <a:lnTo>
                  <a:pt x="1089265" y="2476221"/>
                </a:lnTo>
                <a:lnTo>
                  <a:pt x="1086862" y="2431486"/>
                </a:lnTo>
                <a:lnTo>
                  <a:pt x="1083925" y="2386776"/>
                </a:lnTo>
                <a:lnTo>
                  <a:pt x="1080454" y="2342097"/>
                </a:lnTo>
                <a:lnTo>
                  <a:pt x="1076450" y="2297454"/>
                </a:lnTo>
                <a:lnTo>
                  <a:pt x="1071911" y="2252853"/>
                </a:lnTo>
                <a:lnTo>
                  <a:pt x="1066839" y="2208299"/>
                </a:lnTo>
                <a:lnTo>
                  <a:pt x="1061232" y="2163797"/>
                </a:lnTo>
                <a:lnTo>
                  <a:pt x="1055092" y="2119351"/>
                </a:lnTo>
                <a:lnTo>
                  <a:pt x="1048417" y="2074968"/>
                </a:lnTo>
                <a:lnTo>
                  <a:pt x="1041209" y="2030652"/>
                </a:lnTo>
                <a:lnTo>
                  <a:pt x="1033466" y="1986409"/>
                </a:lnTo>
                <a:lnTo>
                  <a:pt x="1025190" y="1942243"/>
                </a:lnTo>
                <a:lnTo>
                  <a:pt x="1016380" y="1898161"/>
                </a:lnTo>
                <a:lnTo>
                  <a:pt x="1007036" y="1854166"/>
                </a:lnTo>
                <a:lnTo>
                  <a:pt x="997158" y="1810265"/>
                </a:lnTo>
                <a:lnTo>
                  <a:pt x="986745" y="1766463"/>
                </a:lnTo>
                <a:lnTo>
                  <a:pt x="975799" y="1722764"/>
                </a:lnTo>
                <a:lnTo>
                  <a:pt x="964319" y="1679174"/>
                </a:lnTo>
                <a:lnTo>
                  <a:pt x="952305" y="1635698"/>
                </a:lnTo>
                <a:lnTo>
                  <a:pt x="939758" y="1592341"/>
                </a:lnTo>
                <a:lnTo>
                  <a:pt x="926676" y="1549109"/>
                </a:lnTo>
                <a:lnTo>
                  <a:pt x="913060" y="1506006"/>
                </a:lnTo>
                <a:lnTo>
                  <a:pt x="898910" y="1463038"/>
                </a:lnTo>
                <a:lnTo>
                  <a:pt x="884226" y="1420210"/>
                </a:lnTo>
                <a:lnTo>
                  <a:pt x="869009" y="1377528"/>
                </a:lnTo>
                <a:lnTo>
                  <a:pt x="853257" y="1334995"/>
                </a:lnTo>
                <a:lnTo>
                  <a:pt x="836972" y="1292619"/>
                </a:lnTo>
                <a:lnTo>
                  <a:pt x="820152" y="1250402"/>
                </a:lnTo>
                <a:lnTo>
                  <a:pt x="802799" y="1208352"/>
                </a:lnTo>
                <a:lnTo>
                  <a:pt x="784911" y="1166473"/>
                </a:lnTo>
                <a:lnTo>
                  <a:pt x="766490" y="1124770"/>
                </a:lnTo>
                <a:lnTo>
                  <a:pt x="747534" y="1083249"/>
                </a:lnTo>
                <a:lnTo>
                  <a:pt x="728045" y="1041914"/>
                </a:lnTo>
                <a:lnTo>
                  <a:pt x="708022" y="1000771"/>
                </a:lnTo>
                <a:lnTo>
                  <a:pt x="687465" y="959825"/>
                </a:lnTo>
                <a:lnTo>
                  <a:pt x="666373" y="919081"/>
                </a:lnTo>
                <a:lnTo>
                  <a:pt x="644748" y="878545"/>
                </a:lnTo>
                <a:lnTo>
                  <a:pt x="622589" y="838221"/>
                </a:lnTo>
                <a:lnTo>
                  <a:pt x="599896" y="798115"/>
                </a:lnTo>
                <a:lnTo>
                  <a:pt x="576669" y="758232"/>
                </a:lnTo>
                <a:lnTo>
                  <a:pt x="552908" y="718577"/>
                </a:lnTo>
                <a:lnTo>
                  <a:pt x="528613" y="679155"/>
                </a:lnTo>
                <a:lnTo>
                  <a:pt x="503785" y="639972"/>
                </a:lnTo>
                <a:lnTo>
                  <a:pt x="478422" y="601032"/>
                </a:lnTo>
                <a:lnTo>
                  <a:pt x="452525" y="562341"/>
                </a:lnTo>
                <a:lnTo>
                  <a:pt x="426094" y="523905"/>
                </a:lnTo>
                <a:lnTo>
                  <a:pt x="399130" y="485727"/>
                </a:lnTo>
                <a:lnTo>
                  <a:pt x="371631" y="447814"/>
                </a:lnTo>
                <a:lnTo>
                  <a:pt x="343599" y="410170"/>
                </a:lnTo>
                <a:lnTo>
                  <a:pt x="315032" y="372802"/>
                </a:lnTo>
                <a:lnTo>
                  <a:pt x="285932" y="335713"/>
                </a:lnTo>
                <a:lnTo>
                  <a:pt x="256297" y="298909"/>
                </a:lnTo>
                <a:lnTo>
                  <a:pt x="226129" y="262396"/>
                </a:lnTo>
                <a:lnTo>
                  <a:pt x="195426" y="226178"/>
                </a:lnTo>
                <a:lnTo>
                  <a:pt x="164190" y="190261"/>
                </a:lnTo>
                <a:lnTo>
                  <a:pt x="132420" y="154649"/>
                </a:lnTo>
                <a:lnTo>
                  <a:pt x="100116" y="119349"/>
                </a:lnTo>
                <a:lnTo>
                  <a:pt x="67278" y="84365"/>
                </a:lnTo>
                <a:lnTo>
                  <a:pt x="33906" y="49702"/>
                </a:lnTo>
                <a:lnTo>
                  <a:pt x="0" y="15366"/>
                </a:lnTo>
                <a:lnTo>
                  <a:pt x="15290" y="0"/>
                </a:lnTo>
                <a:close/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" y="1251203"/>
            <a:ext cx="8389620" cy="626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055" y="1263370"/>
            <a:ext cx="7991856" cy="623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262" y="1293113"/>
            <a:ext cx="8270875" cy="508000"/>
          </a:xfrm>
          <a:custGeom>
            <a:avLst/>
            <a:gdLst/>
            <a:ahLst/>
            <a:cxnLst/>
            <a:rect l="l" t="t" r="r" b="b"/>
            <a:pathLst>
              <a:path w="8270875" h="508000">
                <a:moveTo>
                  <a:pt x="0" y="507491"/>
                </a:moveTo>
                <a:lnTo>
                  <a:pt x="8270748" y="507491"/>
                </a:lnTo>
                <a:lnTo>
                  <a:pt x="8270748" y="0"/>
                </a:lnTo>
                <a:lnTo>
                  <a:pt x="0" y="0"/>
                </a:lnTo>
                <a:lnTo>
                  <a:pt x="0" y="507491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70" y="1230630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5" h="632460">
                <a:moveTo>
                  <a:pt x="316992" y="0"/>
                </a:moveTo>
                <a:lnTo>
                  <a:pt x="270149" y="3429"/>
                </a:lnTo>
                <a:lnTo>
                  <a:pt x="225440" y="13390"/>
                </a:lnTo>
                <a:lnTo>
                  <a:pt x="183356" y="29395"/>
                </a:lnTo>
                <a:lnTo>
                  <a:pt x="144386" y="50952"/>
                </a:lnTo>
                <a:lnTo>
                  <a:pt x="109022" y="77574"/>
                </a:lnTo>
                <a:lnTo>
                  <a:pt x="77752" y="108769"/>
                </a:lnTo>
                <a:lnTo>
                  <a:pt x="51069" y="144050"/>
                </a:lnTo>
                <a:lnTo>
                  <a:pt x="29462" y="182925"/>
                </a:lnTo>
                <a:lnTo>
                  <a:pt x="13421" y="224907"/>
                </a:lnTo>
                <a:lnTo>
                  <a:pt x="3437" y="269505"/>
                </a:lnTo>
                <a:lnTo>
                  <a:pt x="0" y="316230"/>
                </a:lnTo>
                <a:lnTo>
                  <a:pt x="3437" y="362954"/>
                </a:lnTo>
                <a:lnTo>
                  <a:pt x="13421" y="407552"/>
                </a:lnTo>
                <a:lnTo>
                  <a:pt x="29462" y="449534"/>
                </a:lnTo>
                <a:lnTo>
                  <a:pt x="51069" y="488409"/>
                </a:lnTo>
                <a:lnTo>
                  <a:pt x="77752" y="523690"/>
                </a:lnTo>
                <a:lnTo>
                  <a:pt x="109022" y="554885"/>
                </a:lnTo>
                <a:lnTo>
                  <a:pt x="144386" y="581507"/>
                </a:lnTo>
                <a:lnTo>
                  <a:pt x="183356" y="603064"/>
                </a:lnTo>
                <a:lnTo>
                  <a:pt x="225440" y="619069"/>
                </a:lnTo>
                <a:lnTo>
                  <a:pt x="270149" y="629030"/>
                </a:lnTo>
                <a:lnTo>
                  <a:pt x="316992" y="632460"/>
                </a:lnTo>
                <a:lnTo>
                  <a:pt x="363834" y="629030"/>
                </a:lnTo>
                <a:lnTo>
                  <a:pt x="408543" y="619069"/>
                </a:lnTo>
                <a:lnTo>
                  <a:pt x="450627" y="603064"/>
                </a:lnTo>
                <a:lnTo>
                  <a:pt x="489597" y="581507"/>
                </a:lnTo>
                <a:lnTo>
                  <a:pt x="524961" y="554885"/>
                </a:lnTo>
                <a:lnTo>
                  <a:pt x="556231" y="523690"/>
                </a:lnTo>
                <a:lnTo>
                  <a:pt x="582914" y="488409"/>
                </a:lnTo>
                <a:lnTo>
                  <a:pt x="604521" y="449534"/>
                </a:lnTo>
                <a:lnTo>
                  <a:pt x="620562" y="407552"/>
                </a:lnTo>
                <a:lnTo>
                  <a:pt x="630546" y="362954"/>
                </a:lnTo>
                <a:lnTo>
                  <a:pt x="633983" y="316230"/>
                </a:lnTo>
                <a:lnTo>
                  <a:pt x="630546" y="269505"/>
                </a:lnTo>
                <a:lnTo>
                  <a:pt x="620562" y="224907"/>
                </a:lnTo>
                <a:lnTo>
                  <a:pt x="604521" y="182925"/>
                </a:lnTo>
                <a:lnTo>
                  <a:pt x="582914" y="144050"/>
                </a:lnTo>
                <a:lnTo>
                  <a:pt x="556231" y="108769"/>
                </a:lnTo>
                <a:lnTo>
                  <a:pt x="524961" y="77574"/>
                </a:lnTo>
                <a:lnTo>
                  <a:pt x="489597" y="50952"/>
                </a:lnTo>
                <a:lnTo>
                  <a:pt x="450627" y="29395"/>
                </a:lnTo>
                <a:lnTo>
                  <a:pt x="408543" y="13390"/>
                </a:lnTo>
                <a:lnTo>
                  <a:pt x="363834" y="3429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70" y="1230630"/>
            <a:ext cx="634365" cy="632460"/>
          </a:xfrm>
          <a:custGeom>
            <a:avLst/>
            <a:gdLst/>
            <a:ahLst/>
            <a:cxnLst/>
            <a:rect l="l" t="t" r="r" b="b"/>
            <a:pathLst>
              <a:path w="634365" h="632460">
                <a:moveTo>
                  <a:pt x="0" y="316230"/>
                </a:moveTo>
                <a:lnTo>
                  <a:pt x="3437" y="269505"/>
                </a:lnTo>
                <a:lnTo>
                  <a:pt x="13421" y="224907"/>
                </a:lnTo>
                <a:lnTo>
                  <a:pt x="29462" y="182925"/>
                </a:lnTo>
                <a:lnTo>
                  <a:pt x="51069" y="144050"/>
                </a:lnTo>
                <a:lnTo>
                  <a:pt x="77752" y="108769"/>
                </a:lnTo>
                <a:lnTo>
                  <a:pt x="109022" y="77574"/>
                </a:lnTo>
                <a:lnTo>
                  <a:pt x="144386" y="50952"/>
                </a:lnTo>
                <a:lnTo>
                  <a:pt x="183356" y="29395"/>
                </a:lnTo>
                <a:lnTo>
                  <a:pt x="225440" y="13390"/>
                </a:lnTo>
                <a:lnTo>
                  <a:pt x="270149" y="3429"/>
                </a:lnTo>
                <a:lnTo>
                  <a:pt x="316992" y="0"/>
                </a:lnTo>
                <a:lnTo>
                  <a:pt x="363834" y="3429"/>
                </a:lnTo>
                <a:lnTo>
                  <a:pt x="408543" y="13390"/>
                </a:lnTo>
                <a:lnTo>
                  <a:pt x="450627" y="29395"/>
                </a:lnTo>
                <a:lnTo>
                  <a:pt x="489597" y="50952"/>
                </a:lnTo>
                <a:lnTo>
                  <a:pt x="524961" y="77574"/>
                </a:lnTo>
                <a:lnTo>
                  <a:pt x="556231" y="108769"/>
                </a:lnTo>
                <a:lnTo>
                  <a:pt x="582914" y="144050"/>
                </a:lnTo>
                <a:lnTo>
                  <a:pt x="604521" y="182925"/>
                </a:lnTo>
                <a:lnTo>
                  <a:pt x="620562" y="224907"/>
                </a:lnTo>
                <a:lnTo>
                  <a:pt x="630546" y="269505"/>
                </a:lnTo>
                <a:lnTo>
                  <a:pt x="633983" y="316230"/>
                </a:lnTo>
                <a:lnTo>
                  <a:pt x="630546" y="362954"/>
                </a:lnTo>
                <a:lnTo>
                  <a:pt x="620562" y="407552"/>
                </a:lnTo>
                <a:lnTo>
                  <a:pt x="604521" y="449534"/>
                </a:lnTo>
                <a:lnTo>
                  <a:pt x="582914" y="488409"/>
                </a:lnTo>
                <a:lnTo>
                  <a:pt x="556231" y="523690"/>
                </a:lnTo>
                <a:lnTo>
                  <a:pt x="524961" y="554885"/>
                </a:lnTo>
                <a:lnTo>
                  <a:pt x="489597" y="581507"/>
                </a:lnTo>
                <a:lnTo>
                  <a:pt x="450627" y="603064"/>
                </a:lnTo>
                <a:lnTo>
                  <a:pt x="408543" y="619069"/>
                </a:lnTo>
                <a:lnTo>
                  <a:pt x="363834" y="629030"/>
                </a:lnTo>
                <a:lnTo>
                  <a:pt x="316992" y="632460"/>
                </a:lnTo>
                <a:lnTo>
                  <a:pt x="270149" y="629030"/>
                </a:lnTo>
                <a:lnTo>
                  <a:pt x="225440" y="619069"/>
                </a:lnTo>
                <a:lnTo>
                  <a:pt x="183356" y="603064"/>
                </a:lnTo>
                <a:lnTo>
                  <a:pt x="144386" y="581507"/>
                </a:lnTo>
                <a:lnTo>
                  <a:pt x="109022" y="554885"/>
                </a:lnTo>
                <a:lnTo>
                  <a:pt x="77752" y="523690"/>
                </a:lnTo>
                <a:lnTo>
                  <a:pt x="51069" y="488409"/>
                </a:lnTo>
                <a:lnTo>
                  <a:pt x="29462" y="449534"/>
                </a:lnTo>
                <a:lnTo>
                  <a:pt x="13421" y="407552"/>
                </a:lnTo>
                <a:lnTo>
                  <a:pt x="3437" y="362954"/>
                </a:lnTo>
                <a:lnTo>
                  <a:pt x="0" y="316230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836" y="1851647"/>
            <a:ext cx="7930896" cy="624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2352" y="1862315"/>
            <a:ext cx="7610856" cy="624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558" y="1893570"/>
            <a:ext cx="7812405" cy="506095"/>
          </a:xfrm>
          <a:custGeom>
            <a:avLst/>
            <a:gdLst/>
            <a:ahLst/>
            <a:cxnLst/>
            <a:rect l="l" t="t" r="r" b="b"/>
            <a:pathLst>
              <a:path w="7812405" h="506094">
                <a:moveTo>
                  <a:pt x="0" y="505967"/>
                </a:moveTo>
                <a:lnTo>
                  <a:pt x="7812024" y="505967"/>
                </a:lnTo>
                <a:lnTo>
                  <a:pt x="7812024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658" y="187528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992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1"/>
                </a:lnTo>
                <a:lnTo>
                  <a:pt x="3437" y="363848"/>
                </a:lnTo>
                <a:lnTo>
                  <a:pt x="13421" y="408566"/>
                </a:lnTo>
                <a:lnTo>
                  <a:pt x="29462" y="450655"/>
                </a:lnTo>
                <a:lnTo>
                  <a:pt x="51069" y="489625"/>
                </a:lnTo>
                <a:lnTo>
                  <a:pt x="77752" y="524987"/>
                </a:lnTo>
                <a:lnTo>
                  <a:pt x="109022" y="556252"/>
                </a:lnTo>
                <a:lnTo>
                  <a:pt x="144386" y="582930"/>
                </a:lnTo>
                <a:lnTo>
                  <a:pt x="183356" y="604532"/>
                </a:lnTo>
                <a:lnTo>
                  <a:pt x="225440" y="620567"/>
                </a:lnTo>
                <a:lnTo>
                  <a:pt x="270149" y="630548"/>
                </a:lnTo>
                <a:lnTo>
                  <a:pt x="316992" y="633983"/>
                </a:lnTo>
                <a:lnTo>
                  <a:pt x="363834" y="630548"/>
                </a:lnTo>
                <a:lnTo>
                  <a:pt x="408543" y="620567"/>
                </a:lnTo>
                <a:lnTo>
                  <a:pt x="450627" y="604532"/>
                </a:lnTo>
                <a:lnTo>
                  <a:pt x="489597" y="582930"/>
                </a:lnTo>
                <a:lnTo>
                  <a:pt x="524961" y="556252"/>
                </a:lnTo>
                <a:lnTo>
                  <a:pt x="556231" y="524987"/>
                </a:lnTo>
                <a:lnTo>
                  <a:pt x="582914" y="489625"/>
                </a:lnTo>
                <a:lnTo>
                  <a:pt x="604521" y="450655"/>
                </a:lnTo>
                <a:lnTo>
                  <a:pt x="620562" y="408566"/>
                </a:lnTo>
                <a:lnTo>
                  <a:pt x="630546" y="363848"/>
                </a:lnTo>
                <a:lnTo>
                  <a:pt x="633983" y="316991"/>
                </a:lnTo>
                <a:lnTo>
                  <a:pt x="630546" y="270135"/>
                </a:lnTo>
                <a:lnTo>
                  <a:pt x="620562" y="225417"/>
                </a:lnTo>
                <a:lnTo>
                  <a:pt x="604521" y="183328"/>
                </a:lnTo>
                <a:lnTo>
                  <a:pt x="582914" y="144358"/>
                </a:lnTo>
                <a:lnTo>
                  <a:pt x="556231" y="108996"/>
                </a:lnTo>
                <a:lnTo>
                  <a:pt x="524961" y="77731"/>
                </a:lnTo>
                <a:lnTo>
                  <a:pt x="489597" y="51053"/>
                </a:lnTo>
                <a:lnTo>
                  <a:pt x="450627" y="29451"/>
                </a:lnTo>
                <a:lnTo>
                  <a:pt x="408543" y="13416"/>
                </a:lnTo>
                <a:lnTo>
                  <a:pt x="363834" y="3435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658" y="187528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1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2" y="0"/>
                </a:lnTo>
                <a:lnTo>
                  <a:pt x="363834" y="3435"/>
                </a:lnTo>
                <a:lnTo>
                  <a:pt x="408543" y="13416"/>
                </a:lnTo>
                <a:lnTo>
                  <a:pt x="450627" y="29451"/>
                </a:lnTo>
                <a:lnTo>
                  <a:pt x="489597" y="51053"/>
                </a:lnTo>
                <a:lnTo>
                  <a:pt x="524961" y="77731"/>
                </a:lnTo>
                <a:lnTo>
                  <a:pt x="556231" y="108996"/>
                </a:lnTo>
                <a:lnTo>
                  <a:pt x="582914" y="144358"/>
                </a:lnTo>
                <a:lnTo>
                  <a:pt x="604521" y="183328"/>
                </a:lnTo>
                <a:lnTo>
                  <a:pt x="620562" y="225417"/>
                </a:lnTo>
                <a:lnTo>
                  <a:pt x="630546" y="270135"/>
                </a:lnTo>
                <a:lnTo>
                  <a:pt x="633983" y="316991"/>
                </a:lnTo>
                <a:lnTo>
                  <a:pt x="630546" y="363848"/>
                </a:lnTo>
                <a:lnTo>
                  <a:pt x="620562" y="408566"/>
                </a:lnTo>
                <a:lnTo>
                  <a:pt x="604521" y="450655"/>
                </a:lnTo>
                <a:lnTo>
                  <a:pt x="582914" y="489625"/>
                </a:lnTo>
                <a:lnTo>
                  <a:pt x="556231" y="524987"/>
                </a:lnTo>
                <a:lnTo>
                  <a:pt x="524961" y="556252"/>
                </a:lnTo>
                <a:lnTo>
                  <a:pt x="489597" y="582930"/>
                </a:lnTo>
                <a:lnTo>
                  <a:pt x="450627" y="604532"/>
                </a:lnTo>
                <a:lnTo>
                  <a:pt x="408543" y="620567"/>
                </a:lnTo>
                <a:lnTo>
                  <a:pt x="363834" y="630548"/>
                </a:lnTo>
                <a:lnTo>
                  <a:pt x="316992" y="633983"/>
                </a:lnTo>
                <a:lnTo>
                  <a:pt x="270149" y="630548"/>
                </a:lnTo>
                <a:lnTo>
                  <a:pt x="225440" y="620567"/>
                </a:lnTo>
                <a:lnTo>
                  <a:pt x="183356" y="604532"/>
                </a:lnTo>
                <a:lnTo>
                  <a:pt x="144386" y="582930"/>
                </a:lnTo>
                <a:lnTo>
                  <a:pt x="109022" y="556252"/>
                </a:lnTo>
                <a:lnTo>
                  <a:pt x="77752" y="524987"/>
                </a:lnTo>
                <a:lnTo>
                  <a:pt x="51069" y="489625"/>
                </a:lnTo>
                <a:lnTo>
                  <a:pt x="29462" y="450655"/>
                </a:lnTo>
                <a:lnTo>
                  <a:pt x="13421" y="408566"/>
                </a:lnTo>
                <a:lnTo>
                  <a:pt x="3437" y="363848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0536" y="2467343"/>
            <a:ext cx="7679435" cy="835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9052" y="2400287"/>
            <a:ext cx="7251192" cy="990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2258" y="2509266"/>
            <a:ext cx="7560945" cy="716280"/>
          </a:xfrm>
          <a:custGeom>
            <a:avLst/>
            <a:gdLst/>
            <a:ahLst/>
            <a:cxnLst/>
            <a:rect l="l" t="t" r="r" b="b"/>
            <a:pathLst>
              <a:path w="7560945" h="716280">
                <a:moveTo>
                  <a:pt x="0" y="716279"/>
                </a:moveTo>
                <a:lnTo>
                  <a:pt x="7560564" y="716279"/>
                </a:lnTo>
                <a:lnTo>
                  <a:pt x="7560564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ln w="380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453" y="2509266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992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2"/>
                </a:lnTo>
                <a:lnTo>
                  <a:pt x="3437" y="363848"/>
                </a:lnTo>
                <a:lnTo>
                  <a:pt x="13421" y="408566"/>
                </a:lnTo>
                <a:lnTo>
                  <a:pt x="29462" y="450655"/>
                </a:lnTo>
                <a:lnTo>
                  <a:pt x="51069" y="489625"/>
                </a:lnTo>
                <a:lnTo>
                  <a:pt x="77752" y="524987"/>
                </a:lnTo>
                <a:lnTo>
                  <a:pt x="109022" y="556252"/>
                </a:lnTo>
                <a:lnTo>
                  <a:pt x="144386" y="582930"/>
                </a:lnTo>
                <a:lnTo>
                  <a:pt x="183356" y="604532"/>
                </a:lnTo>
                <a:lnTo>
                  <a:pt x="225440" y="620567"/>
                </a:lnTo>
                <a:lnTo>
                  <a:pt x="270149" y="630548"/>
                </a:lnTo>
                <a:lnTo>
                  <a:pt x="316992" y="633984"/>
                </a:lnTo>
                <a:lnTo>
                  <a:pt x="363848" y="630548"/>
                </a:lnTo>
                <a:lnTo>
                  <a:pt x="408566" y="620567"/>
                </a:lnTo>
                <a:lnTo>
                  <a:pt x="450655" y="604532"/>
                </a:lnTo>
                <a:lnTo>
                  <a:pt x="489625" y="582930"/>
                </a:lnTo>
                <a:lnTo>
                  <a:pt x="524987" y="556252"/>
                </a:lnTo>
                <a:lnTo>
                  <a:pt x="556252" y="524987"/>
                </a:lnTo>
                <a:lnTo>
                  <a:pt x="582930" y="489625"/>
                </a:lnTo>
                <a:lnTo>
                  <a:pt x="604532" y="450655"/>
                </a:lnTo>
                <a:lnTo>
                  <a:pt x="620567" y="408566"/>
                </a:lnTo>
                <a:lnTo>
                  <a:pt x="630548" y="363848"/>
                </a:lnTo>
                <a:lnTo>
                  <a:pt x="633984" y="316992"/>
                </a:lnTo>
                <a:lnTo>
                  <a:pt x="630548" y="270135"/>
                </a:lnTo>
                <a:lnTo>
                  <a:pt x="620567" y="225417"/>
                </a:lnTo>
                <a:lnTo>
                  <a:pt x="604532" y="183328"/>
                </a:lnTo>
                <a:lnTo>
                  <a:pt x="582930" y="144358"/>
                </a:lnTo>
                <a:lnTo>
                  <a:pt x="556252" y="108996"/>
                </a:lnTo>
                <a:lnTo>
                  <a:pt x="524987" y="77731"/>
                </a:lnTo>
                <a:lnTo>
                  <a:pt x="489625" y="51053"/>
                </a:lnTo>
                <a:lnTo>
                  <a:pt x="450655" y="29451"/>
                </a:lnTo>
                <a:lnTo>
                  <a:pt x="408566" y="13416"/>
                </a:lnTo>
                <a:lnTo>
                  <a:pt x="363848" y="3435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5453" y="2509266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2" y="0"/>
                </a:lnTo>
                <a:lnTo>
                  <a:pt x="363848" y="3435"/>
                </a:lnTo>
                <a:lnTo>
                  <a:pt x="408566" y="13416"/>
                </a:lnTo>
                <a:lnTo>
                  <a:pt x="450655" y="29451"/>
                </a:lnTo>
                <a:lnTo>
                  <a:pt x="489625" y="51053"/>
                </a:lnTo>
                <a:lnTo>
                  <a:pt x="524987" y="77731"/>
                </a:lnTo>
                <a:lnTo>
                  <a:pt x="556252" y="108996"/>
                </a:lnTo>
                <a:lnTo>
                  <a:pt x="582930" y="144358"/>
                </a:lnTo>
                <a:lnTo>
                  <a:pt x="604532" y="183328"/>
                </a:lnTo>
                <a:lnTo>
                  <a:pt x="620567" y="225417"/>
                </a:lnTo>
                <a:lnTo>
                  <a:pt x="630548" y="270135"/>
                </a:lnTo>
                <a:lnTo>
                  <a:pt x="633984" y="316992"/>
                </a:lnTo>
                <a:lnTo>
                  <a:pt x="630548" y="363848"/>
                </a:lnTo>
                <a:lnTo>
                  <a:pt x="620567" y="408566"/>
                </a:lnTo>
                <a:lnTo>
                  <a:pt x="604532" y="450655"/>
                </a:lnTo>
                <a:lnTo>
                  <a:pt x="582930" y="489625"/>
                </a:lnTo>
                <a:lnTo>
                  <a:pt x="556252" y="524987"/>
                </a:lnTo>
                <a:lnTo>
                  <a:pt x="524987" y="556252"/>
                </a:lnTo>
                <a:lnTo>
                  <a:pt x="489625" y="582930"/>
                </a:lnTo>
                <a:lnTo>
                  <a:pt x="450655" y="604532"/>
                </a:lnTo>
                <a:lnTo>
                  <a:pt x="408566" y="620567"/>
                </a:lnTo>
                <a:lnTo>
                  <a:pt x="363848" y="630548"/>
                </a:lnTo>
                <a:lnTo>
                  <a:pt x="316992" y="633984"/>
                </a:lnTo>
                <a:lnTo>
                  <a:pt x="270149" y="630548"/>
                </a:lnTo>
                <a:lnTo>
                  <a:pt x="225440" y="620567"/>
                </a:lnTo>
                <a:lnTo>
                  <a:pt x="183356" y="604532"/>
                </a:lnTo>
                <a:lnTo>
                  <a:pt x="144386" y="582930"/>
                </a:lnTo>
                <a:lnTo>
                  <a:pt x="109022" y="556252"/>
                </a:lnTo>
                <a:lnTo>
                  <a:pt x="77752" y="524987"/>
                </a:lnTo>
                <a:lnTo>
                  <a:pt x="51069" y="489625"/>
                </a:lnTo>
                <a:lnTo>
                  <a:pt x="29462" y="450655"/>
                </a:lnTo>
                <a:lnTo>
                  <a:pt x="13421" y="408566"/>
                </a:lnTo>
                <a:lnTo>
                  <a:pt x="3437" y="363848"/>
                </a:lnTo>
                <a:lnTo>
                  <a:pt x="0" y="31699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1496" y="3810000"/>
            <a:ext cx="7598664" cy="626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011" y="3822179"/>
            <a:ext cx="6420612" cy="624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3217" y="3851909"/>
            <a:ext cx="7480300" cy="508000"/>
          </a:xfrm>
          <a:custGeom>
            <a:avLst/>
            <a:gdLst/>
            <a:ahLst/>
            <a:cxnLst/>
            <a:rect l="l" t="t" r="r" b="b"/>
            <a:pathLst>
              <a:path w="7480300" h="508000">
                <a:moveTo>
                  <a:pt x="0" y="507492"/>
                </a:moveTo>
                <a:lnTo>
                  <a:pt x="7479792" y="507492"/>
                </a:lnTo>
                <a:lnTo>
                  <a:pt x="7479792" y="0"/>
                </a:lnTo>
                <a:lnTo>
                  <a:pt x="0" y="0"/>
                </a:lnTo>
                <a:lnTo>
                  <a:pt x="0" y="507492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6225" y="379399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316992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1"/>
                </a:lnTo>
                <a:lnTo>
                  <a:pt x="3437" y="363848"/>
                </a:lnTo>
                <a:lnTo>
                  <a:pt x="13421" y="408566"/>
                </a:lnTo>
                <a:lnTo>
                  <a:pt x="29462" y="450655"/>
                </a:lnTo>
                <a:lnTo>
                  <a:pt x="51069" y="489625"/>
                </a:lnTo>
                <a:lnTo>
                  <a:pt x="77752" y="524987"/>
                </a:lnTo>
                <a:lnTo>
                  <a:pt x="109022" y="556252"/>
                </a:lnTo>
                <a:lnTo>
                  <a:pt x="144386" y="582930"/>
                </a:lnTo>
                <a:lnTo>
                  <a:pt x="183356" y="604532"/>
                </a:lnTo>
                <a:lnTo>
                  <a:pt x="225440" y="620567"/>
                </a:lnTo>
                <a:lnTo>
                  <a:pt x="270149" y="630548"/>
                </a:lnTo>
                <a:lnTo>
                  <a:pt x="316992" y="633983"/>
                </a:lnTo>
                <a:lnTo>
                  <a:pt x="363848" y="630548"/>
                </a:lnTo>
                <a:lnTo>
                  <a:pt x="408566" y="620567"/>
                </a:lnTo>
                <a:lnTo>
                  <a:pt x="450655" y="604532"/>
                </a:lnTo>
                <a:lnTo>
                  <a:pt x="489625" y="582930"/>
                </a:lnTo>
                <a:lnTo>
                  <a:pt x="524987" y="556252"/>
                </a:lnTo>
                <a:lnTo>
                  <a:pt x="556252" y="524987"/>
                </a:lnTo>
                <a:lnTo>
                  <a:pt x="582930" y="489625"/>
                </a:lnTo>
                <a:lnTo>
                  <a:pt x="604532" y="450655"/>
                </a:lnTo>
                <a:lnTo>
                  <a:pt x="620567" y="408566"/>
                </a:lnTo>
                <a:lnTo>
                  <a:pt x="630548" y="363848"/>
                </a:lnTo>
                <a:lnTo>
                  <a:pt x="633984" y="316991"/>
                </a:lnTo>
                <a:lnTo>
                  <a:pt x="630548" y="270135"/>
                </a:lnTo>
                <a:lnTo>
                  <a:pt x="620567" y="225417"/>
                </a:lnTo>
                <a:lnTo>
                  <a:pt x="604532" y="183328"/>
                </a:lnTo>
                <a:lnTo>
                  <a:pt x="582930" y="144358"/>
                </a:lnTo>
                <a:lnTo>
                  <a:pt x="556252" y="108996"/>
                </a:lnTo>
                <a:lnTo>
                  <a:pt x="524987" y="77731"/>
                </a:lnTo>
                <a:lnTo>
                  <a:pt x="489625" y="51053"/>
                </a:lnTo>
                <a:lnTo>
                  <a:pt x="450655" y="29451"/>
                </a:lnTo>
                <a:lnTo>
                  <a:pt x="408566" y="13416"/>
                </a:lnTo>
                <a:lnTo>
                  <a:pt x="363848" y="3435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6225" y="379399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0" y="316991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2" y="0"/>
                </a:lnTo>
                <a:lnTo>
                  <a:pt x="363848" y="3435"/>
                </a:lnTo>
                <a:lnTo>
                  <a:pt x="408566" y="13416"/>
                </a:lnTo>
                <a:lnTo>
                  <a:pt x="450655" y="29451"/>
                </a:lnTo>
                <a:lnTo>
                  <a:pt x="489625" y="51053"/>
                </a:lnTo>
                <a:lnTo>
                  <a:pt x="524987" y="77731"/>
                </a:lnTo>
                <a:lnTo>
                  <a:pt x="556252" y="108996"/>
                </a:lnTo>
                <a:lnTo>
                  <a:pt x="582930" y="144358"/>
                </a:lnTo>
                <a:lnTo>
                  <a:pt x="604532" y="183328"/>
                </a:lnTo>
                <a:lnTo>
                  <a:pt x="620567" y="225417"/>
                </a:lnTo>
                <a:lnTo>
                  <a:pt x="630548" y="270135"/>
                </a:lnTo>
                <a:lnTo>
                  <a:pt x="633984" y="316991"/>
                </a:lnTo>
                <a:lnTo>
                  <a:pt x="630548" y="363848"/>
                </a:lnTo>
                <a:lnTo>
                  <a:pt x="620567" y="408566"/>
                </a:lnTo>
                <a:lnTo>
                  <a:pt x="604532" y="450655"/>
                </a:lnTo>
                <a:lnTo>
                  <a:pt x="582930" y="489625"/>
                </a:lnTo>
                <a:lnTo>
                  <a:pt x="556252" y="524987"/>
                </a:lnTo>
                <a:lnTo>
                  <a:pt x="524987" y="556252"/>
                </a:lnTo>
                <a:lnTo>
                  <a:pt x="489625" y="582930"/>
                </a:lnTo>
                <a:lnTo>
                  <a:pt x="450655" y="604532"/>
                </a:lnTo>
                <a:lnTo>
                  <a:pt x="408566" y="620567"/>
                </a:lnTo>
                <a:lnTo>
                  <a:pt x="363848" y="630548"/>
                </a:lnTo>
                <a:lnTo>
                  <a:pt x="316992" y="633983"/>
                </a:lnTo>
                <a:lnTo>
                  <a:pt x="270149" y="630548"/>
                </a:lnTo>
                <a:lnTo>
                  <a:pt x="225440" y="620567"/>
                </a:lnTo>
                <a:lnTo>
                  <a:pt x="183356" y="604532"/>
                </a:lnTo>
                <a:lnTo>
                  <a:pt x="144386" y="582930"/>
                </a:lnTo>
                <a:lnTo>
                  <a:pt x="109022" y="556252"/>
                </a:lnTo>
                <a:lnTo>
                  <a:pt x="77752" y="524987"/>
                </a:lnTo>
                <a:lnTo>
                  <a:pt x="51069" y="489625"/>
                </a:lnTo>
                <a:lnTo>
                  <a:pt x="29462" y="450655"/>
                </a:lnTo>
                <a:lnTo>
                  <a:pt x="13421" y="408566"/>
                </a:lnTo>
                <a:lnTo>
                  <a:pt x="3437" y="363848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0724" y="4386059"/>
            <a:ext cx="7679435" cy="915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9239" y="4358640"/>
            <a:ext cx="6771132" cy="992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2446" y="4427982"/>
            <a:ext cx="7560945" cy="797560"/>
          </a:xfrm>
          <a:custGeom>
            <a:avLst/>
            <a:gdLst/>
            <a:ahLst/>
            <a:cxnLst/>
            <a:rect l="l" t="t" r="r" b="b"/>
            <a:pathLst>
              <a:path w="7560945" h="797560">
                <a:moveTo>
                  <a:pt x="0" y="797052"/>
                </a:moveTo>
                <a:lnTo>
                  <a:pt x="7560564" y="797052"/>
                </a:lnTo>
                <a:lnTo>
                  <a:pt x="7560564" y="0"/>
                </a:lnTo>
                <a:lnTo>
                  <a:pt x="0" y="0"/>
                </a:lnTo>
                <a:lnTo>
                  <a:pt x="0" y="797052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5453" y="4548378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992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2"/>
                </a:lnTo>
                <a:lnTo>
                  <a:pt x="3437" y="363848"/>
                </a:lnTo>
                <a:lnTo>
                  <a:pt x="13421" y="408566"/>
                </a:lnTo>
                <a:lnTo>
                  <a:pt x="29462" y="450655"/>
                </a:lnTo>
                <a:lnTo>
                  <a:pt x="51069" y="489625"/>
                </a:lnTo>
                <a:lnTo>
                  <a:pt x="77752" y="524987"/>
                </a:lnTo>
                <a:lnTo>
                  <a:pt x="109022" y="556252"/>
                </a:lnTo>
                <a:lnTo>
                  <a:pt x="144386" y="582930"/>
                </a:lnTo>
                <a:lnTo>
                  <a:pt x="183356" y="604532"/>
                </a:lnTo>
                <a:lnTo>
                  <a:pt x="225440" y="620567"/>
                </a:lnTo>
                <a:lnTo>
                  <a:pt x="270149" y="630548"/>
                </a:lnTo>
                <a:lnTo>
                  <a:pt x="316992" y="633984"/>
                </a:lnTo>
                <a:lnTo>
                  <a:pt x="363848" y="630548"/>
                </a:lnTo>
                <a:lnTo>
                  <a:pt x="408566" y="620567"/>
                </a:lnTo>
                <a:lnTo>
                  <a:pt x="450655" y="604532"/>
                </a:lnTo>
                <a:lnTo>
                  <a:pt x="489625" y="582930"/>
                </a:lnTo>
                <a:lnTo>
                  <a:pt x="524987" y="556252"/>
                </a:lnTo>
                <a:lnTo>
                  <a:pt x="556252" y="524987"/>
                </a:lnTo>
                <a:lnTo>
                  <a:pt x="582930" y="489625"/>
                </a:lnTo>
                <a:lnTo>
                  <a:pt x="604532" y="450655"/>
                </a:lnTo>
                <a:lnTo>
                  <a:pt x="620567" y="408566"/>
                </a:lnTo>
                <a:lnTo>
                  <a:pt x="630548" y="363848"/>
                </a:lnTo>
                <a:lnTo>
                  <a:pt x="633984" y="316992"/>
                </a:lnTo>
                <a:lnTo>
                  <a:pt x="630548" y="270135"/>
                </a:lnTo>
                <a:lnTo>
                  <a:pt x="620567" y="225417"/>
                </a:lnTo>
                <a:lnTo>
                  <a:pt x="604532" y="183328"/>
                </a:lnTo>
                <a:lnTo>
                  <a:pt x="582930" y="144358"/>
                </a:lnTo>
                <a:lnTo>
                  <a:pt x="556252" y="108996"/>
                </a:lnTo>
                <a:lnTo>
                  <a:pt x="524987" y="77731"/>
                </a:lnTo>
                <a:lnTo>
                  <a:pt x="489625" y="51053"/>
                </a:lnTo>
                <a:lnTo>
                  <a:pt x="450655" y="29451"/>
                </a:lnTo>
                <a:lnTo>
                  <a:pt x="408566" y="13416"/>
                </a:lnTo>
                <a:lnTo>
                  <a:pt x="363848" y="3435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5453" y="4548378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2" y="0"/>
                </a:lnTo>
                <a:lnTo>
                  <a:pt x="363848" y="3435"/>
                </a:lnTo>
                <a:lnTo>
                  <a:pt x="408566" y="13416"/>
                </a:lnTo>
                <a:lnTo>
                  <a:pt x="450655" y="29451"/>
                </a:lnTo>
                <a:lnTo>
                  <a:pt x="489625" y="51053"/>
                </a:lnTo>
                <a:lnTo>
                  <a:pt x="524987" y="77731"/>
                </a:lnTo>
                <a:lnTo>
                  <a:pt x="556252" y="108996"/>
                </a:lnTo>
                <a:lnTo>
                  <a:pt x="582930" y="144358"/>
                </a:lnTo>
                <a:lnTo>
                  <a:pt x="604532" y="183328"/>
                </a:lnTo>
                <a:lnTo>
                  <a:pt x="620567" y="225417"/>
                </a:lnTo>
                <a:lnTo>
                  <a:pt x="630548" y="270135"/>
                </a:lnTo>
                <a:lnTo>
                  <a:pt x="633984" y="316992"/>
                </a:lnTo>
                <a:lnTo>
                  <a:pt x="630548" y="363848"/>
                </a:lnTo>
                <a:lnTo>
                  <a:pt x="620567" y="408566"/>
                </a:lnTo>
                <a:lnTo>
                  <a:pt x="604532" y="450655"/>
                </a:lnTo>
                <a:lnTo>
                  <a:pt x="582930" y="489625"/>
                </a:lnTo>
                <a:lnTo>
                  <a:pt x="556252" y="524987"/>
                </a:lnTo>
                <a:lnTo>
                  <a:pt x="524987" y="556252"/>
                </a:lnTo>
                <a:lnTo>
                  <a:pt x="489625" y="582930"/>
                </a:lnTo>
                <a:lnTo>
                  <a:pt x="450655" y="604532"/>
                </a:lnTo>
                <a:lnTo>
                  <a:pt x="408566" y="620567"/>
                </a:lnTo>
                <a:lnTo>
                  <a:pt x="363848" y="630548"/>
                </a:lnTo>
                <a:lnTo>
                  <a:pt x="316992" y="633984"/>
                </a:lnTo>
                <a:lnTo>
                  <a:pt x="270149" y="630548"/>
                </a:lnTo>
                <a:lnTo>
                  <a:pt x="225440" y="620567"/>
                </a:lnTo>
                <a:lnTo>
                  <a:pt x="183356" y="604532"/>
                </a:lnTo>
                <a:lnTo>
                  <a:pt x="144386" y="582930"/>
                </a:lnTo>
                <a:lnTo>
                  <a:pt x="109022" y="556252"/>
                </a:lnTo>
                <a:lnTo>
                  <a:pt x="77752" y="524987"/>
                </a:lnTo>
                <a:lnTo>
                  <a:pt x="51069" y="489625"/>
                </a:lnTo>
                <a:lnTo>
                  <a:pt x="29462" y="450655"/>
                </a:lnTo>
                <a:lnTo>
                  <a:pt x="13421" y="408566"/>
                </a:lnTo>
                <a:lnTo>
                  <a:pt x="3437" y="363848"/>
                </a:lnTo>
                <a:lnTo>
                  <a:pt x="0" y="31699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8408" y="5279135"/>
            <a:ext cx="7930896" cy="460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6924" y="5300471"/>
            <a:ext cx="6141720" cy="438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0130" y="5321046"/>
            <a:ext cx="7812405" cy="341630"/>
          </a:xfrm>
          <a:custGeom>
            <a:avLst/>
            <a:gdLst/>
            <a:ahLst/>
            <a:cxnLst/>
            <a:rect l="l" t="t" r="r" b="b"/>
            <a:pathLst>
              <a:path w="7812405" h="341629">
                <a:moveTo>
                  <a:pt x="0" y="341375"/>
                </a:moveTo>
                <a:lnTo>
                  <a:pt x="7812024" y="341375"/>
                </a:lnTo>
                <a:lnTo>
                  <a:pt x="7812024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994" y="5153405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992" y="0"/>
                </a:moveTo>
                <a:lnTo>
                  <a:pt x="270149" y="3435"/>
                </a:lnTo>
                <a:lnTo>
                  <a:pt x="225440" y="13416"/>
                </a:lnTo>
                <a:lnTo>
                  <a:pt x="183356" y="29451"/>
                </a:lnTo>
                <a:lnTo>
                  <a:pt x="144386" y="51053"/>
                </a:lnTo>
                <a:lnTo>
                  <a:pt x="109022" y="77731"/>
                </a:lnTo>
                <a:lnTo>
                  <a:pt x="77752" y="108996"/>
                </a:lnTo>
                <a:lnTo>
                  <a:pt x="51069" y="144358"/>
                </a:lnTo>
                <a:lnTo>
                  <a:pt x="29462" y="183328"/>
                </a:lnTo>
                <a:lnTo>
                  <a:pt x="13421" y="225417"/>
                </a:lnTo>
                <a:lnTo>
                  <a:pt x="3437" y="270135"/>
                </a:lnTo>
                <a:lnTo>
                  <a:pt x="0" y="316992"/>
                </a:lnTo>
                <a:lnTo>
                  <a:pt x="3437" y="363834"/>
                </a:lnTo>
                <a:lnTo>
                  <a:pt x="13421" y="408543"/>
                </a:lnTo>
                <a:lnTo>
                  <a:pt x="29462" y="450627"/>
                </a:lnTo>
                <a:lnTo>
                  <a:pt x="51069" y="489597"/>
                </a:lnTo>
                <a:lnTo>
                  <a:pt x="77752" y="524961"/>
                </a:lnTo>
                <a:lnTo>
                  <a:pt x="109022" y="556231"/>
                </a:lnTo>
                <a:lnTo>
                  <a:pt x="144386" y="582914"/>
                </a:lnTo>
                <a:lnTo>
                  <a:pt x="183356" y="604521"/>
                </a:lnTo>
                <a:lnTo>
                  <a:pt x="225440" y="620562"/>
                </a:lnTo>
                <a:lnTo>
                  <a:pt x="270149" y="630546"/>
                </a:lnTo>
                <a:lnTo>
                  <a:pt x="316992" y="633984"/>
                </a:lnTo>
                <a:lnTo>
                  <a:pt x="363834" y="630546"/>
                </a:lnTo>
                <a:lnTo>
                  <a:pt x="408543" y="620562"/>
                </a:lnTo>
                <a:lnTo>
                  <a:pt x="450627" y="604521"/>
                </a:lnTo>
                <a:lnTo>
                  <a:pt x="489597" y="582914"/>
                </a:lnTo>
                <a:lnTo>
                  <a:pt x="524961" y="556231"/>
                </a:lnTo>
                <a:lnTo>
                  <a:pt x="556231" y="524961"/>
                </a:lnTo>
                <a:lnTo>
                  <a:pt x="582914" y="489597"/>
                </a:lnTo>
                <a:lnTo>
                  <a:pt x="604521" y="450627"/>
                </a:lnTo>
                <a:lnTo>
                  <a:pt x="620562" y="408543"/>
                </a:lnTo>
                <a:lnTo>
                  <a:pt x="630546" y="363834"/>
                </a:lnTo>
                <a:lnTo>
                  <a:pt x="633984" y="316992"/>
                </a:lnTo>
                <a:lnTo>
                  <a:pt x="630546" y="270135"/>
                </a:lnTo>
                <a:lnTo>
                  <a:pt x="620562" y="225417"/>
                </a:lnTo>
                <a:lnTo>
                  <a:pt x="604521" y="183328"/>
                </a:lnTo>
                <a:lnTo>
                  <a:pt x="582914" y="144358"/>
                </a:lnTo>
                <a:lnTo>
                  <a:pt x="556231" y="108996"/>
                </a:lnTo>
                <a:lnTo>
                  <a:pt x="524961" y="77731"/>
                </a:lnTo>
                <a:lnTo>
                  <a:pt x="489597" y="51053"/>
                </a:lnTo>
                <a:lnTo>
                  <a:pt x="450627" y="29451"/>
                </a:lnTo>
                <a:lnTo>
                  <a:pt x="408543" y="13416"/>
                </a:lnTo>
                <a:lnTo>
                  <a:pt x="363834" y="3435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3994" y="5153405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7" y="270135"/>
                </a:lnTo>
                <a:lnTo>
                  <a:pt x="13421" y="225417"/>
                </a:lnTo>
                <a:lnTo>
                  <a:pt x="29462" y="183328"/>
                </a:lnTo>
                <a:lnTo>
                  <a:pt x="51069" y="144358"/>
                </a:lnTo>
                <a:lnTo>
                  <a:pt x="77752" y="108996"/>
                </a:lnTo>
                <a:lnTo>
                  <a:pt x="109022" y="77731"/>
                </a:lnTo>
                <a:lnTo>
                  <a:pt x="144386" y="51053"/>
                </a:lnTo>
                <a:lnTo>
                  <a:pt x="183356" y="29451"/>
                </a:lnTo>
                <a:lnTo>
                  <a:pt x="225440" y="13416"/>
                </a:lnTo>
                <a:lnTo>
                  <a:pt x="270149" y="3435"/>
                </a:lnTo>
                <a:lnTo>
                  <a:pt x="316992" y="0"/>
                </a:lnTo>
                <a:lnTo>
                  <a:pt x="363834" y="3435"/>
                </a:lnTo>
                <a:lnTo>
                  <a:pt x="408543" y="13416"/>
                </a:lnTo>
                <a:lnTo>
                  <a:pt x="450627" y="29451"/>
                </a:lnTo>
                <a:lnTo>
                  <a:pt x="489597" y="51053"/>
                </a:lnTo>
                <a:lnTo>
                  <a:pt x="524961" y="77731"/>
                </a:lnTo>
                <a:lnTo>
                  <a:pt x="556231" y="108996"/>
                </a:lnTo>
                <a:lnTo>
                  <a:pt x="582914" y="144358"/>
                </a:lnTo>
                <a:lnTo>
                  <a:pt x="604521" y="183328"/>
                </a:lnTo>
                <a:lnTo>
                  <a:pt x="620562" y="225417"/>
                </a:lnTo>
                <a:lnTo>
                  <a:pt x="630546" y="270135"/>
                </a:lnTo>
                <a:lnTo>
                  <a:pt x="633984" y="316992"/>
                </a:lnTo>
                <a:lnTo>
                  <a:pt x="630546" y="363834"/>
                </a:lnTo>
                <a:lnTo>
                  <a:pt x="620562" y="408543"/>
                </a:lnTo>
                <a:lnTo>
                  <a:pt x="604521" y="450627"/>
                </a:lnTo>
                <a:lnTo>
                  <a:pt x="582914" y="489597"/>
                </a:lnTo>
                <a:lnTo>
                  <a:pt x="556231" y="524961"/>
                </a:lnTo>
                <a:lnTo>
                  <a:pt x="524961" y="556231"/>
                </a:lnTo>
                <a:lnTo>
                  <a:pt x="489597" y="582914"/>
                </a:lnTo>
                <a:lnTo>
                  <a:pt x="450627" y="604521"/>
                </a:lnTo>
                <a:lnTo>
                  <a:pt x="408543" y="620562"/>
                </a:lnTo>
                <a:lnTo>
                  <a:pt x="363834" y="630546"/>
                </a:lnTo>
                <a:lnTo>
                  <a:pt x="316992" y="633984"/>
                </a:lnTo>
                <a:lnTo>
                  <a:pt x="270149" y="630546"/>
                </a:lnTo>
                <a:lnTo>
                  <a:pt x="225440" y="620562"/>
                </a:lnTo>
                <a:lnTo>
                  <a:pt x="183356" y="604521"/>
                </a:lnTo>
                <a:lnTo>
                  <a:pt x="144386" y="582914"/>
                </a:lnTo>
                <a:lnTo>
                  <a:pt x="109022" y="556231"/>
                </a:lnTo>
                <a:lnTo>
                  <a:pt x="77752" y="524961"/>
                </a:lnTo>
                <a:lnTo>
                  <a:pt x="51069" y="489597"/>
                </a:lnTo>
                <a:lnTo>
                  <a:pt x="29462" y="450627"/>
                </a:lnTo>
                <a:lnTo>
                  <a:pt x="13421" y="408543"/>
                </a:lnTo>
                <a:lnTo>
                  <a:pt x="3437" y="363834"/>
                </a:lnTo>
                <a:lnTo>
                  <a:pt x="0" y="31699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540" y="5753100"/>
            <a:ext cx="8389620" cy="4678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055" y="5779008"/>
            <a:ext cx="7341108" cy="4373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262" y="5795009"/>
            <a:ext cx="8270875" cy="349250"/>
          </a:xfrm>
          <a:custGeom>
            <a:avLst/>
            <a:gdLst/>
            <a:ahLst/>
            <a:cxnLst/>
            <a:rect l="l" t="t" r="r" b="b"/>
            <a:pathLst>
              <a:path w="8270875" h="349250">
                <a:moveTo>
                  <a:pt x="0" y="348995"/>
                </a:moveTo>
                <a:lnTo>
                  <a:pt x="8270748" y="348995"/>
                </a:lnTo>
                <a:lnTo>
                  <a:pt x="8270748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381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270" y="5644134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992" y="0"/>
                </a:moveTo>
                <a:lnTo>
                  <a:pt x="270149" y="3437"/>
                </a:lnTo>
                <a:lnTo>
                  <a:pt x="225440" y="13421"/>
                </a:lnTo>
                <a:lnTo>
                  <a:pt x="183356" y="29462"/>
                </a:lnTo>
                <a:lnTo>
                  <a:pt x="144386" y="51069"/>
                </a:lnTo>
                <a:lnTo>
                  <a:pt x="109022" y="77752"/>
                </a:lnTo>
                <a:lnTo>
                  <a:pt x="77752" y="109022"/>
                </a:lnTo>
                <a:lnTo>
                  <a:pt x="51069" y="144386"/>
                </a:lnTo>
                <a:lnTo>
                  <a:pt x="29462" y="183356"/>
                </a:lnTo>
                <a:lnTo>
                  <a:pt x="13421" y="225440"/>
                </a:lnTo>
                <a:lnTo>
                  <a:pt x="3437" y="270149"/>
                </a:lnTo>
                <a:lnTo>
                  <a:pt x="0" y="316991"/>
                </a:lnTo>
                <a:lnTo>
                  <a:pt x="3437" y="363834"/>
                </a:lnTo>
                <a:lnTo>
                  <a:pt x="13421" y="408543"/>
                </a:lnTo>
                <a:lnTo>
                  <a:pt x="29462" y="450627"/>
                </a:lnTo>
                <a:lnTo>
                  <a:pt x="51069" y="489597"/>
                </a:lnTo>
                <a:lnTo>
                  <a:pt x="77752" y="524961"/>
                </a:lnTo>
                <a:lnTo>
                  <a:pt x="109022" y="556231"/>
                </a:lnTo>
                <a:lnTo>
                  <a:pt x="144386" y="582914"/>
                </a:lnTo>
                <a:lnTo>
                  <a:pt x="183356" y="604521"/>
                </a:lnTo>
                <a:lnTo>
                  <a:pt x="225440" y="620562"/>
                </a:lnTo>
                <a:lnTo>
                  <a:pt x="270149" y="630546"/>
                </a:lnTo>
                <a:lnTo>
                  <a:pt x="316992" y="633983"/>
                </a:lnTo>
                <a:lnTo>
                  <a:pt x="363834" y="630546"/>
                </a:lnTo>
                <a:lnTo>
                  <a:pt x="408543" y="620562"/>
                </a:lnTo>
                <a:lnTo>
                  <a:pt x="450627" y="604521"/>
                </a:lnTo>
                <a:lnTo>
                  <a:pt x="489597" y="582914"/>
                </a:lnTo>
                <a:lnTo>
                  <a:pt x="524961" y="556231"/>
                </a:lnTo>
                <a:lnTo>
                  <a:pt x="556231" y="524961"/>
                </a:lnTo>
                <a:lnTo>
                  <a:pt x="582914" y="489597"/>
                </a:lnTo>
                <a:lnTo>
                  <a:pt x="604521" y="450627"/>
                </a:lnTo>
                <a:lnTo>
                  <a:pt x="620562" y="408543"/>
                </a:lnTo>
                <a:lnTo>
                  <a:pt x="630546" y="363834"/>
                </a:lnTo>
                <a:lnTo>
                  <a:pt x="633983" y="316991"/>
                </a:lnTo>
                <a:lnTo>
                  <a:pt x="630546" y="270149"/>
                </a:lnTo>
                <a:lnTo>
                  <a:pt x="620562" y="225440"/>
                </a:lnTo>
                <a:lnTo>
                  <a:pt x="604521" y="183356"/>
                </a:lnTo>
                <a:lnTo>
                  <a:pt x="582914" y="144386"/>
                </a:lnTo>
                <a:lnTo>
                  <a:pt x="556231" y="109022"/>
                </a:lnTo>
                <a:lnTo>
                  <a:pt x="524961" y="77752"/>
                </a:lnTo>
                <a:lnTo>
                  <a:pt x="489597" y="51069"/>
                </a:lnTo>
                <a:lnTo>
                  <a:pt x="450627" y="29462"/>
                </a:lnTo>
                <a:lnTo>
                  <a:pt x="408543" y="13421"/>
                </a:lnTo>
                <a:lnTo>
                  <a:pt x="363834" y="3437"/>
                </a:lnTo>
                <a:lnTo>
                  <a:pt x="3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5270" y="5644134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1"/>
                </a:moveTo>
                <a:lnTo>
                  <a:pt x="3437" y="270149"/>
                </a:lnTo>
                <a:lnTo>
                  <a:pt x="13421" y="225440"/>
                </a:lnTo>
                <a:lnTo>
                  <a:pt x="29462" y="183356"/>
                </a:lnTo>
                <a:lnTo>
                  <a:pt x="51069" y="144386"/>
                </a:lnTo>
                <a:lnTo>
                  <a:pt x="77752" y="109022"/>
                </a:lnTo>
                <a:lnTo>
                  <a:pt x="109022" y="77752"/>
                </a:lnTo>
                <a:lnTo>
                  <a:pt x="144386" y="51069"/>
                </a:lnTo>
                <a:lnTo>
                  <a:pt x="183356" y="29462"/>
                </a:lnTo>
                <a:lnTo>
                  <a:pt x="225440" y="13421"/>
                </a:lnTo>
                <a:lnTo>
                  <a:pt x="270149" y="3437"/>
                </a:lnTo>
                <a:lnTo>
                  <a:pt x="316992" y="0"/>
                </a:lnTo>
                <a:lnTo>
                  <a:pt x="363834" y="3437"/>
                </a:lnTo>
                <a:lnTo>
                  <a:pt x="408543" y="13421"/>
                </a:lnTo>
                <a:lnTo>
                  <a:pt x="450627" y="29462"/>
                </a:lnTo>
                <a:lnTo>
                  <a:pt x="489597" y="51069"/>
                </a:lnTo>
                <a:lnTo>
                  <a:pt x="524961" y="77752"/>
                </a:lnTo>
                <a:lnTo>
                  <a:pt x="556231" y="109022"/>
                </a:lnTo>
                <a:lnTo>
                  <a:pt x="582914" y="144386"/>
                </a:lnTo>
                <a:lnTo>
                  <a:pt x="604521" y="183356"/>
                </a:lnTo>
                <a:lnTo>
                  <a:pt x="620562" y="225440"/>
                </a:lnTo>
                <a:lnTo>
                  <a:pt x="630546" y="270149"/>
                </a:lnTo>
                <a:lnTo>
                  <a:pt x="633983" y="316991"/>
                </a:lnTo>
                <a:lnTo>
                  <a:pt x="630546" y="363834"/>
                </a:lnTo>
                <a:lnTo>
                  <a:pt x="620562" y="408543"/>
                </a:lnTo>
                <a:lnTo>
                  <a:pt x="604521" y="450627"/>
                </a:lnTo>
                <a:lnTo>
                  <a:pt x="582914" y="489597"/>
                </a:lnTo>
                <a:lnTo>
                  <a:pt x="556231" y="524961"/>
                </a:lnTo>
                <a:lnTo>
                  <a:pt x="524961" y="556231"/>
                </a:lnTo>
                <a:lnTo>
                  <a:pt x="489597" y="582914"/>
                </a:lnTo>
                <a:lnTo>
                  <a:pt x="450627" y="604521"/>
                </a:lnTo>
                <a:lnTo>
                  <a:pt x="408543" y="620562"/>
                </a:lnTo>
                <a:lnTo>
                  <a:pt x="363834" y="630546"/>
                </a:lnTo>
                <a:lnTo>
                  <a:pt x="316992" y="633983"/>
                </a:lnTo>
                <a:lnTo>
                  <a:pt x="270149" y="630546"/>
                </a:lnTo>
                <a:lnTo>
                  <a:pt x="225440" y="620562"/>
                </a:lnTo>
                <a:lnTo>
                  <a:pt x="183356" y="604521"/>
                </a:lnTo>
                <a:lnTo>
                  <a:pt x="144386" y="582914"/>
                </a:lnTo>
                <a:lnTo>
                  <a:pt x="109022" y="556231"/>
                </a:lnTo>
                <a:lnTo>
                  <a:pt x="77752" y="524961"/>
                </a:lnTo>
                <a:lnTo>
                  <a:pt x="51069" y="489597"/>
                </a:lnTo>
                <a:lnTo>
                  <a:pt x="29462" y="450627"/>
                </a:lnTo>
                <a:lnTo>
                  <a:pt x="13421" y="408543"/>
                </a:lnTo>
                <a:lnTo>
                  <a:pt x="3437" y="363834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300" y="96011"/>
            <a:ext cx="8027670" cy="9806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239136" y="69545"/>
            <a:ext cx="49345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903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Times New Roman"/>
                <a:cs typeface="Times New Roman"/>
              </a:rPr>
              <a:t>Локальные </a:t>
            </a:r>
            <a:r>
              <a:rPr sz="3000" spc="-15" dirty="0" err="1">
                <a:latin typeface="Times New Roman"/>
                <a:cs typeface="Times New Roman"/>
              </a:rPr>
              <a:t>акты</a:t>
            </a:r>
            <a:r>
              <a:rPr sz="3000" spc="-15" dirty="0">
                <a:latin typeface="Times New Roman"/>
                <a:cs typeface="Times New Roman"/>
              </a:rPr>
              <a:t>  </a:t>
            </a:r>
            <a:r>
              <a:rPr lang="ru-RU" sz="3000" spc="-15" dirty="0" smtClean="0">
                <a:latin typeface="Times New Roman"/>
                <a:cs typeface="Times New Roman"/>
              </a:rPr>
              <a:t/>
            </a:r>
            <a:br>
              <a:rPr lang="ru-RU" sz="3000" spc="-15" dirty="0" smtClean="0">
                <a:latin typeface="Times New Roman"/>
                <a:cs typeface="Times New Roman"/>
              </a:rPr>
            </a:br>
            <a:r>
              <a:rPr lang="ru-RU" sz="3000" spc="-15" dirty="0">
                <a:latin typeface="Times New Roman"/>
                <a:cs typeface="Times New Roman"/>
              </a:rPr>
              <a:t> </a:t>
            </a:r>
            <a:r>
              <a:rPr lang="ru-RU" sz="3000" spc="-15" dirty="0" smtClean="0">
                <a:latin typeface="Times New Roman"/>
                <a:cs typeface="Times New Roman"/>
              </a:rPr>
              <a:t>        МБУ «Школа №13»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84732" y="3294875"/>
            <a:ext cx="7568946" cy="5021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1080" y="3258299"/>
            <a:ext cx="669810" cy="6698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60831" y="1311605"/>
            <a:ext cx="7771765" cy="4843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75"/>
              </a:lnSpc>
              <a:spcBef>
                <a:spcPts val="105"/>
              </a:spcBef>
            </a:pPr>
            <a:r>
              <a:rPr sz="1400" spc="-40" dirty="0">
                <a:latin typeface="Times New Roman"/>
                <a:cs typeface="Times New Roman"/>
              </a:rPr>
              <a:t>модель </a:t>
            </a:r>
            <a:r>
              <a:rPr sz="1400" spc="-35" dirty="0">
                <a:latin typeface="Times New Roman"/>
                <a:cs typeface="Times New Roman"/>
              </a:rPr>
              <a:t>устройства, содержания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35" dirty="0">
                <a:latin typeface="Times New Roman"/>
                <a:cs typeface="Times New Roman"/>
              </a:rPr>
              <a:t>организации работы учреждения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0" dirty="0">
                <a:latin typeface="Times New Roman"/>
                <a:cs typeface="Times New Roman"/>
              </a:rPr>
              <a:t>2020-2021 </a:t>
            </a:r>
            <a:r>
              <a:rPr sz="1400" spc="-35" dirty="0">
                <a:latin typeface="Times New Roman"/>
                <a:cs typeface="Times New Roman"/>
              </a:rPr>
              <a:t>учебном </a:t>
            </a:r>
            <a:r>
              <a:rPr sz="1400" spc="-45" dirty="0">
                <a:latin typeface="Times New Roman"/>
                <a:cs typeface="Times New Roman"/>
              </a:rPr>
              <a:t>году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условиях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575"/>
              </a:lnSpc>
            </a:pPr>
            <a:r>
              <a:rPr sz="1400" spc="-30" dirty="0">
                <a:latin typeface="Times New Roman"/>
                <a:cs typeface="Times New Roman"/>
              </a:rPr>
              <a:t>распространения новой </a:t>
            </a:r>
            <a:r>
              <a:rPr sz="1400" spc="-40" dirty="0">
                <a:latin typeface="Times New Roman"/>
                <a:cs typeface="Times New Roman"/>
              </a:rPr>
              <a:t>короновирусной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инфекции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76884" marR="5080">
              <a:lnSpc>
                <a:spcPts val="1460"/>
              </a:lnSpc>
            </a:pPr>
            <a:r>
              <a:rPr sz="1400" dirty="0">
                <a:latin typeface="Times New Roman"/>
                <a:cs typeface="Times New Roman"/>
              </a:rPr>
              <a:t>график </a:t>
            </a:r>
            <a:r>
              <a:rPr sz="1400" spc="-5" dirty="0">
                <a:latin typeface="Times New Roman"/>
                <a:cs typeface="Times New Roman"/>
              </a:rPr>
              <a:t>дежурства </a:t>
            </a:r>
            <a:r>
              <a:rPr sz="1400" spc="-20" dirty="0">
                <a:latin typeface="Times New Roman"/>
                <a:cs typeface="Times New Roman"/>
              </a:rPr>
              <a:t>сотрудников, </a:t>
            </a:r>
            <a:r>
              <a:rPr sz="1400" spc="-5" dirty="0">
                <a:latin typeface="Times New Roman"/>
                <a:cs typeface="Times New Roman"/>
              </a:rPr>
              <a:t>проводящих термометрию </a:t>
            </a:r>
            <a:r>
              <a:rPr sz="1400" dirty="0">
                <a:latin typeface="Times New Roman"/>
                <a:cs typeface="Times New Roman"/>
              </a:rPr>
              <a:t>лиц, </a:t>
            </a:r>
            <a:r>
              <a:rPr sz="1400" spc="-10" dirty="0">
                <a:latin typeface="Times New Roman"/>
                <a:cs typeface="Times New Roman"/>
              </a:rPr>
              <a:t>входящих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здание </a:t>
            </a:r>
            <a:r>
              <a:rPr sz="1400" dirty="0">
                <a:latin typeface="Times New Roman"/>
                <a:cs typeface="Times New Roman"/>
              </a:rPr>
              <a:t>организации  </a:t>
            </a:r>
            <a:r>
              <a:rPr sz="1400" spc="-10" dirty="0">
                <a:latin typeface="Times New Roman"/>
                <a:cs typeface="Times New Roman"/>
              </a:rPr>
              <a:t>(участников </a:t>
            </a:r>
            <a:r>
              <a:rPr sz="1400" spc="-5" dirty="0">
                <a:latin typeface="Times New Roman"/>
                <a:cs typeface="Times New Roman"/>
              </a:rPr>
              <a:t>образовательных </a:t>
            </a:r>
            <a:r>
              <a:rPr sz="1400" dirty="0">
                <a:latin typeface="Times New Roman"/>
                <a:cs typeface="Times New Roman"/>
              </a:rPr>
              <a:t>отношений и лиц </a:t>
            </a:r>
            <a:r>
              <a:rPr sz="1400" spc="-10" dirty="0">
                <a:latin typeface="Times New Roman"/>
                <a:cs typeface="Times New Roman"/>
              </a:rPr>
              <a:t>других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категорий)</a:t>
            </a:r>
            <a:endParaRPr sz="1400" dirty="0">
              <a:latin typeface="Times New Roman"/>
              <a:cs typeface="Times New Roman"/>
            </a:endParaRPr>
          </a:p>
          <a:p>
            <a:pPr marL="743585" marR="101600">
              <a:lnSpc>
                <a:spcPct val="86400"/>
              </a:lnSpc>
              <a:spcBef>
                <a:spcPts val="1305"/>
              </a:spcBef>
            </a:pPr>
            <a:r>
              <a:rPr sz="1400" spc="5" dirty="0">
                <a:latin typeface="Times New Roman"/>
                <a:cs typeface="Times New Roman"/>
              </a:rPr>
              <a:t>внесение </a:t>
            </a:r>
            <a:r>
              <a:rPr sz="1400" spc="-5" dirty="0">
                <a:latin typeface="Times New Roman"/>
                <a:cs typeface="Times New Roman"/>
              </a:rPr>
              <a:t>изменений </a:t>
            </a:r>
            <a:r>
              <a:rPr sz="1400" dirty="0">
                <a:latin typeface="Times New Roman"/>
                <a:cs typeface="Times New Roman"/>
              </a:rPr>
              <a:t>в должностные </a:t>
            </a:r>
            <a:r>
              <a:rPr sz="1400" spc="-5" dirty="0">
                <a:latin typeface="Times New Roman"/>
                <a:cs typeface="Times New Roman"/>
              </a:rPr>
              <a:t>инструкции/ заключение доп.соглашений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15" dirty="0">
                <a:latin typeface="Times New Roman"/>
                <a:cs typeface="Times New Roman"/>
              </a:rPr>
              <a:t>трудовым  </a:t>
            </a:r>
            <a:r>
              <a:rPr sz="1400" spc="-5" dirty="0">
                <a:latin typeface="Times New Roman"/>
                <a:cs typeface="Times New Roman"/>
              </a:rPr>
              <a:t>договорам </a:t>
            </a:r>
            <a:r>
              <a:rPr sz="1400" dirty="0">
                <a:latin typeface="Times New Roman"/>
                <a:cs typeface="Times New Roman"/>
              </a:rPr>
              <a:t>классных </a:t>
            </a:r>
            <a:r>
              <a:rPr sz="1400" spc="-10" dirty="0">
                <a:latin typeface="Times New Roman"/>
                <a:cs typeface="Times New Roman"/>
              </a:rPr>
              <a:t>руководителей, </a:t>
            </a:r>
            <a:r>
              <a:rPr sz="1400" spc="-5" dirty="0">
                <a:latin typeface="Times New Roman"/>
                <a:cs typeface="Times New Roman"/>
              </a:rPr>
              <a:t>медицинских </a:t>
            </a:r>
            <a:r>
              <a:rPr sz="1400" spc="-10" dirty="0">
                <a:latin typeface="Times New Roman"/>
                <a:cs typeface="Times New Roman"/>
              </a:rPr>
              <a:t>работников, </a:t>
            </a:r>
            <a:r>
              <a:rPr sz="1400" spc="-5" dirty="0">
                <a:latin typeface="Times New Roman"/>
                <a:cs typeface="Times New Roman"/>
              </a:rPr>
              <a:t>дежурных </a:t>
            </a:r>
            <a:r>
              <a:rPr sz="1400" spc="-20" dirty="0">
                <a:latin typeface="Times New Roman"/>
                <a:cs typeface="Times New Roman"/>
              </a:rPr>
              <a:t>сотрудников,  </a:t>
            </a:r>
            <a:r>
              <a:rPr sz="1400" dirty="0">
                <a:latin typeface="Times New Roman"/>
                <a:cs typeface="Times New Roman"/>
              </a:rPr>
              <a:t>осуществляющих </a:t>
            </a:r>
            <a:r>
              <a:rPr sz="1400" spc="-5" dirty="0">
                <a:latin typeface="Times New Roman"/>
                <a:cs typeface="Times New Roman"/>
              </a:rPr>
              <a:t>термометрию, </a:t>
            </a:r>
            <a:r>
              <a:rPr sz="1400" spc="-10" dirty="0">
                <a:latin typeface="Times New Roman"/>
                <a:cs typeface="Times New Roman"/>
              </a:rPr>
              <a:t>работников </a:t>
            </a:r>
            <a:r>
              <a:rPr sz="1400" spc="-5" dirty="0">
                <a:latin typeface="Times New Roman"/>
                <a:cs typeface="Times New Roman"/>
              </a:rPr>
              <a:t>пищеблока, </a:t>
            </a:r>
            <a:r>
              <a:rPr sz="1400" spc="-10" dirty="0">
                <a:latin typeface="Times New Roman"/>
                <a:cs typeface="Times New Roman"/>
              </a:rPr>
              <a:t>технического, </a:t>
            </a:r>
            <a:r>
              <a:rPr sz="1400" spc="-5" dirty="0">
                <a:latin typeface="Times New Roman"/>
                <a:cs typeface="Times New Roman"/>
              </a:rPr>
              <a:t>административного  </a:t>
            </a:r>
            <a:r>
              <a:rPr sz="1400" dirty="0">
                <a:latin typeface="Times New Roman"/>
                <a:cs typeface="Times New Roman"/>
              </a:rPr>
              <a:t>персонала,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учителей-предметников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инструкции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10" dirty="0">
                <a:latin typeface="Times New Roman"/>
                <a:cs typeface="Times New Roman"/>
              </a:rPr>
              <a:t>обучающихся </a:t>
            </a:r>
            <a:r>
              <a:rPr sz="1400" dirty="0">
                <a:latin typeface="Times New Roman"/>
                <a:cs typeface="Times New Roman"/>
              </a:rPr>
              <a:t>и их </a:t>
            </a:r>
            <a:r>
              <a:rPr sz="1400" spc="-5" dirty="0">
                <a:latin typeface="Times New Roman"/>
                <a:cs typeface="Times New Roman"/>
              </a:rPr>
              <a:t>родителей </a:t>
            </a:r>
            <a:r>
              <a:rPr sz="1400" spc="-10" dirty="0">
                <a:latin typeface="Times New Roman"/>
                <a:cs typeface="Times New Roman"/>
              </a:rPr>
              <a:t>(законных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представителей)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803910" marR="868680">
              <a:lnSpc>
                <a:spcPts val="146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расписание </a:t>
            </a:r>
            <a:r>
              <a:rPr sz="1400" spc="-15" dirty="0">
                <a:latin typeface="Times New Roman"/>
                <a:cs typeface="Times New Roman"/>
              </a:rPr>
              <a:t>школьных завтраков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обедов, </a:t>
            </a:r>
            <a:r>
              <a:rPr sz="1400" spc="-15" dirty="0">
                <a:latin typeface="Times New Roman"/>
                <a:cs typeface="Times New Roman"/>
              </a:rPr>
              <a:t>уроков, </a:t>
            </a:r>
            <a:r>
              <a:rPr sz="1400" dirty="0">
                <a:latin typeface="Times New Roman"/>
                <a:cs typeface="Times New Roman"/>
              </a:rPr>
              <a:t>перемен, занятий </a:t>
            </a:r>
            <a:r>
              <a:rPr sz="1400" spc="-10" dirty="0">
                <a:latin typeface="Times New Roman"/>
                <a:cs typeface="Times New Roman"/>
              </a:rPr>
              <a:t>внеурочной  </a:t>
            </a:r>
            <a:r>
              <a:rPr sz="1400" dirty="0">
                <a:latin typeface="Times New Roman"/>
                <a:cs typeface="Times New Roman"/>
              </a:rPr>
              <a:t>деятельности и </a:t>
            </a:r>
            <a:r>
              <a:rPr sz="1400" spc="-5" dirty="0">
                <a:latin typeface="Times New Roman"/>
                <a:cs typeface="Times New Roman"/>
              </a:rPr>
              <a:t>дополнительного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marL="723265" marR="605155" algn="just">
              <a:lnSpc>
                <a:spcPct val="86400"/>
              </a:lnSpc>
              <a:spcBef>
                <a:spcPts val="1305"/>
              </a:spcBef>
            </a:pPr>
            <a:r>
              <a:rPr sz="1400" dirty="0">
                <a:latin typeface="Times New Roman"/>
                <a:cs typeface="Times New Roman"/>
              </a:rPr>
              <a:t>порядок </a:t>
            </a:r>
            <a:r>
              <a:rPr sz="1400" spc="-5" dirty="0">
                <a:latin typeface="Times New Roman"/>
                <a:cs typeface="Times New Roman"/>
              </a:rPr>
              <a:t>проведения ежедневных, </a:t>
            </a:r>
            <a:r>
              <a:rPr sz="1400" dirty="0">
                <a:latin typeface="Times New Roman"/>
                <a:cs typeface="Times New Roman"/>
              </a:rPr>
              <a:t>генеральных </a:t>
            </a:r>
            <a:r>
              <a:rPr sz="1400" spc="-10" dirty="0">
                <a:latin typeface="Times New Roman"/>
                <a:cs typeface="Times New Roman"/>
              </a:rPr>
              <a:t>уборок </a:t>
            </a:r>
            <a:r>
              <a:rPr sz="1400" dirty="0">
                <a:latin typeface="Times New Roman"/>
                <a:cs typeface="Times New Roman"/>
              </a:rPr>
              <a:t>помещений </a:t>
            </a:r>
            <a:r>
              <a:rPr sz="1400" spc="-5" dirty="0">
                <a:latin typeface="Times New Roman"/>
                <a:cs typeface="Times New Roman"/>
              </a:rPr>
              <a:t>здания, перечень  </a:t>
            </a:r>
            <a:r>
              <a:rPr sz="1400" dirty="0">
                <a:latin typeface="Times New Roman"/>
                <a:cs typeface="Times New Roman"/>
              </a:rPr>
              <a:t>разрешенных </a:t>
            </a:r>
            <a:r>
              <a:rPr sz="1400" spc="-5" dirty="0">
                <a:latin typeface="Times New Roman"/>
                <a:cs typeface="Times New Roman"/>
              </a:rPr>
              <a:t>средств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проведения ежедневных, </a:t>
            </a:r>
            <a:r>
              <a:rPr sz="1400" dirty="0">
                <a:latin typeface="Times New Roman"/>
                <a:cs typeface="Times New Roman"/>
              </a:rPr>
              <a:t>генеральных </a:t>
            </a:r>
            <a:r>
              <a:rPr sz="1400" spc="-5" dirty="0">
                <a:latin typeface="Times New Roman"/>
                <a:cs typeface="Times New Roman"/>
              </a:rPr>
              <a:t>уборок, инструкция  разведения средств </a:t>
            </a:r>
            <a:r>
              <a:rPr sz="1400" dirty="0">
                <a:latin typeface="Times New Roman"/>
                <a:cs typeface="Times New Roman"/>
              </a:rPr>
              <a:t>дезинфекции, </a:t>
            </a:r>
            <a:r>
              <a:rPr sz="1400" spc="-5" dirty="0">
                <a:latin typeface="Times New Roman"/>
                <a:cs typeface="Times New Roman"/>
              </a:rPr>
              <a:t>перечень </a:t>
            </a:r>
            <a:r>
              <a:rPr sz="1400" dirty="0">
                <a:latin typeface="Times New Roman"/>
                <a:cs typeface="Times New Roman"/>
              </a:rPr>
              <a:t>разрешенных </a:t>
            </a:r>
            <a:r>
              <a:rPr sz="1400" spc="-5" dirty="0">
                <a:latin typeface="Times New Roman"/>
                <a:cs typeface="Times New Roman"/>
              </a:rPr>
              <a:t>средств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обработки </a:t>
            </a:r>
            <a:r>
              <a:rPr sz="1400" spc="-10" dirty="0">
                <a:latin typeface="Times New Roman"/>
                <a:cs typeface="Times New Roman"/>
              </a:rPr>
              <a:t>рук,  </a:t>
            </a:r>
            <a:r>
              <a:rPr sz="1400" spc="-5" dirty="0">
                <a:latin typeface="Times New Roman"/>
                <a:cs typeface="Times New Roman"/>
              </a:rPr>
              <a:t>инструкция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обработке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рук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48133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закрепление учебных </a:t>
            </a:r>
            <a:r>
              <a:rPr sz="1400" spc="-5" dirty="0">
                <a:latin typeface="Times New Roman"/>
                <a:cs typeface="Times New Roman"/>
              </a:rPr>
              <a:t>кабинетов, </a:t>
            </a:r>
            <a:r>
              <a:rPr sz="1400" spc="10" dirty="0">
                <a:latin typeface="Times New Roman"/>
                <a:cs typeface="Times New Roman"/>
              </a:rPr>
              <a:t>мест </a:t>
            </a:r>
            <a:r>
              <a:rPr sz="1400" spc="-10" dirty="0">
                <a:latin typeface="Times New Roman"/>
                <a:cs typeface="Times New Roman"/>
              </a:rPr>
              <a:t>отдыха, туалетных </a:t>
            </a:r>
            <a:r>
              <a:rPr sz="1400" spc="-20" dirty="0">
                <a:latin typeface="Times New Roman"/>
                <a:cs typeface="Times New Roman"/>
              </a:rPr>
              <a:t>комнат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классами</a:t>
            </a:r>
          </a:p>
          <a:p>
            <a:pPr marL="12700" marR="700405">
              <a:lnSpc>
                <a:spcPct val="173400"/>
              </a:lnSpc>
              <a:spcBef>
                <a:spcPts val="850"/>
              </a:spcBef>
            </a:pPr>
            <a:r>
              <a:rPr sz="1400" dirty="0">
                <a:latin typeface="Times New Roman"/>
                <a:cs typeface="Times New Roman"/>
              </a:rPr>
              <a:t>план-график </a:t>
            </a:r>
            <a:r>
              <a:rPr sz="1400" spc="-20" dirty="0">
                <a:latin typeface="Times New Roman"/>
                <a:cs typeface="Times New Roman"/>
              </a:rPr>
              <a:t>входа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здание </a:t>
            </a:r>
            <a:r>
              <a:rPr sz="1400" spc="-10" dirty="0">
                <a:latin typeface="Times New Roman"/>
                <a:cs typeface="Times New Roman"/>
              </a:rPr>
              <a:t>участников </a:t>
            </a:r>
            <a:r>
              <a:rPr sz="1400" spc="-5" dirty="0">
                <a:latin typeface="Times New Roman"/>
                <a:cs typeface="Times New Roman"/>
              </a:rPr>
              <a:t>образовательных </a:t>
            </a:r>
            <a:r>
              <a:rPr sz="1400" dirty="0">
                <a:latin typeface="Times New Roman"/>
                <a:cs typeface="Times New Roman"/>
              </a:rPr>
              <a:t>отношений и лиц </a:t>
            </a:r>
            <a:r>
              <a:rPr sz="1400" spc="-10" dirty="0" err="1">
                <a:latin typeface="Times New Roman"/>
                <a:cs typeface="Times New Roman"/>
              </a:rPr>
              <a:t>других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категорий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87" y="129539"/>
            <a:ext cx="8777478" cy="2253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1791" y="294894"/>
            <a:ext cx="7078345" cy="1616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1007110">
              <a:lnSpc>
                <a:spcPts val="5800"/>
              </a:lnSpc>
              <a:spcBef>
                <a:spcPts val="1060"/>
              </a:spcBef>
            </a:pPr>
            <a:r>
              <a:rPr sz="5600" spc="-5" dirty="0">
                <a:latin typeface="Times New Roman"/>
                <a:cs typeface="Times New Roman"/>
              </a:rPr>
              <a:t>Основные </a:t>
            </a:r>
            <a:r>
              <a:rPr sz="5600" spc="-35" dirty="0">
                <a:latin typeface="Times New Roman"/>
                <a:cs typeface="Times New Roman"/>
              </a:rPr>
              <a:t>блоки  </a:t>
            </a:r>
            <a:r>
              <a:rPr sz="5600" spc="-10" dirty="0">
                <a:latin typeface="Times New Roman"/>
                <a:cs typeface="Times New Roman"/>
              </a:rPr>
              <a:t>функционирования</a:t>
            </a:r>
            <a:r>
              <a:rPr sz="5600" spc="-140" dirty="0">
                <a:latin typeface="Times New Roman"/>
                <a:cs typeface="Times New Roman"/>
              </a:rPr>
              <a:t> </a:t>
            </a:r>
            <a:r>
              <a:rPr sz="5600" spc="-5" dirty="0">
                <a:latin typeface="Times New Roman"/>
                <a:cs typeface="Times New Roman"/>
              </a:rPr>
              <a:t>ОО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2109216"/>
            <a:ext cx="1823466" cy="4112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1600" y="3990594"/>
            <a:ext cx="138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imes New Roman"/>
                <a:cs typeface="Times New Roman"/>
              </a:rPr>
              <a:t>Входная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группа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5600" y="2109216"/>
            <a:ext cx="1890522" cy="4112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0" y="3780282"/>
            <a:ext cx="154559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0066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latin typeface="Times New Roman"/>
                <a:cs typeface="Times New Roman"/>
              </a:rPr>
              <a:t>Организация  об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5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те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endParaRPr sz="1600" dirty="0">
              <a:latin typeface="Times New Roman"/>
              <a:cs typeface="Times New Roman"/>
            </a:endParaRPr>
          </a:p>
          <a:p>
            <a:pPr marL="378460">
              <a:lnSpc>
                <a:spcPts val="1639"/>
              </a:lnSpc>
            </a:pPr>
            <a:r>
              <a:rPr sz="1600" dirty="0">
                <a:latin typeface="Times New Roman"/>
                <a:cs typeface="Times New Roman"/>
              </a:rPr>
              <a:t>процесса</a:t>
            </a:r>
          </a:p>
        </p:txBody>
      </p:sp>
      <p:sp>
        <p:nvSpPr>
          <p:cNvPr id="10" name="object 10"/>
          <p:cNvSpPr/>
          <p:nvPr/>
        </p:nvSpPr>
        <p:spPr>
          <a:xfrm>
            <a:off x="4648200" y="2109216"/>
            <a:ext cx="1824989" cy="4112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53000" y="3780282"/>
            <a:ext cx="118618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0955" algn="just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latin typeface="Times New Roman"/>
                <a:cs typeface="Times New Roman"/>
              </a:rPr>
              <a:t>Организация  </a:t>
            </a:r>
            <a:r>
              <a:rPr sz="1600" spc="-15" dirty="0">
                <a:latin typeface="Times New Roman"/>
                <a:cs typeface="Times New Roman"/>
              </a:rPr>
              <a:t>внеурочной  </a:t>
            </a:r>
            <a:r>
              <a:rPr sz="1600" spc="-5" dirty="0">
                <a:latin typeface="Times New Roman"/>
                <a:cs typeface="Times New Roman"/>
              </a:rPr>
              <a:t>деяте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ьн</a:t>
            </a:r>
            <a:r>
              <a:rPr sz="1600" spc="3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сти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109216"/>
            <a:ext cx="1823466" cy="41125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29400" y="3885438"/>
            <a:ext cx="126873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6096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latin typeface="Times New Roman"/>
                <a:cs typeface="Times New Roman"/>
              </a:rPr>
              <a:t>Организация  питания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687" y="6135623"/>
            <a:ext cx="8777478" cy="532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347851"/>
            <a:ext cx="2076450" cy="137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2425" y="1723886"/>
            <a:ext cx="116840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96850" marR="5080" indent="-184785">
              <a:lnSpc>
                <a:spcPts val="1860"/>
              </a:lnSpc>
              <a:spcBef>
                <a:spcPts val="409"/>
              </a:spcBef>
            </a:pP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аби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ная  система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2275828"/>
            <a:ext cx="997457" cy="112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661" y="3402838"/>
            <a:ext cx="2462022" cy="1597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14850" y="3785475"/>
            <a:ext cx="2042795" cy="7652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5715" algn="ctr">
              <a:lnSpc>
                <a:spcPct val="86300"/>
              </a:lnSpc>
              <a:spcBef>
                <a:spcPts val="395"/>
              </a:spcBef>
            </a:pPr>
            <a:r>
              <a:rPr sz="1800" spc="-35" dirty="0">
                <a:latin typeface="Times New Roman"/>
                <a:cs typeface="Times New Roman"/>
              </a:rPr>
              <a:t>Уроки </a:t>
            </a:r>
            <a:r>
              <a:rPr sz="1800" spc="-5" dirty="0">
                <a:latin typeface="Times New Roman"/>
                <a:cs typeface="Times New Roman"/>
              </a:rPr>
              <a:t>физической  </a:t>
            </a:r>
            <a:r>
              <a:rPr sz="1800" spc="-25" dirty="0">
                <a:latin typeface="Times New Roman"/>
                <a:cs typeface="Times New Roman"/>
              </a:rPr>
              <a:t>культуры </a:t>
            </a:r>
            <a:r>
              <a:rPr lang="ru-RU" sz="1800" spc="-25" dirty="0" smtClean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на</a:t>
            </a:r>
            <a:r>
              <a:rPr sz="1800" spc="-5" dirty="0" smtClean="0">
                <a:latin typeface="Times New Roman"/>
                <a:cs typeface="Times New Roman"/>
              </a:rPr>
              <a:t>  </a:t>
            </a:r>
            <a:r>
              <a:rPr sz="1800" spc="-15" dirty="0">
                <a:latin typeface="Times New Roman"/>
                <a:cs typeface="Times New Roman"/>
              </a:rPr>
              <a:t>улице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спортзале</a:t>
            </a:r>
          </a:p>
        </p:txBody>
      </p:sp>
      <p:sp>
        <p:nvSpPr>
          <p:cNvPr id="14" name="object 14"/>
          <p:cNvSpPr/>
          <p:nvPr/>
        </p:nvSpPr>
        <p:spPr>
          <a:xfrm>
            <a:off x="928116" y="63995"/>
            <a:ext cx="7800594" cy="1000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49220" y="16256"/>
            <a:ext cx="54419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3530" marR="5080" indent="-29146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Общие </a:t>
            </a:r>
            <a:r>
              <a:rPr spc="-30" dirty="0"/>
              <a:t>подходы </a:t>
            </a:r>
            <a:r>
              <a:rPr dirty="0"/>
              <a:t>к </a:t>
            </a:r>
            <a:r>
              <a:rPr spc="-5" dirty="0"/>
              <a:t>организации  </a:t>
            </a:r>
            <a:r>
              <a:rPr spc="-10" dirty="0"/>
              <a:t>образовательного</a:t>
            </a:r>
            <a:r>
              <a:rPr spc="-30" dirty="0"/>
              <a:t> </a:t>
            </a:r>
            <a:r>
              <a:rPr spc="-5" dirty="0"/>
              <a:t>процесса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187" y="336791"/>
            <a:ext cx="7800594" cy="732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671" y="330834"/>
            <a:ext cx="68808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Организация внеурочной</a:t>
            </a:r>
            <a:r>
              <a:rPr spc="35" dirty="0"/>
              <a:t> </a:t>
            </a:r>
            <a:r>
              <a:rPr spc="-15" dirty="0"/>
              <a:t>деятельности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521208" y="3124200"/>
            <a:ext cx="8385809" cy="1408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744" y="2362200"/>
            <a:ext cx="6381750" cy="1620774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5372" y="2590800"/>
            <a:ext cx="572071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учебные </a:t>
            </a:r>
            <a:r>
              <a:rPr sz="1800" spc="-5" dirty="0">
                <a:latin typeface="Times New Roman"/>
                <a:cs typeface="Times New Roman"/>
              </a:rPr>
              <a:t>дни </a:t>
            </a:r>
            <a:r>
              <a:rPr sz="1800" dirty="0">
                <a:latin typeface="Times New Roman"/>
                <a:cs typeface="Times New Roman"/>
              </a:rPr>
              <a:t>занятия </a:t>
            </a:r>
            <a:r>
              <a:rPr sz="1800" spc="-15" dirty="0">
                <a:latin typeface="Times New Roman"/>
                <a:cs typeface="Times New Roman"/>
              </a:rPr>
              <a:t>внеурочной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</a:p>
          <a:p>
            <a:pPr marL="12700">
              <a:lnSpc>
                <a:spcPts val="1860"/>
              </a:lnSpc>
            </a:pPr>
            <a:r>
              <a:rPr sz="1800" spc="-5" dirty="0">
                <a:latin typeface="Times New Roman"/>
                <a:cs typeface="Times New Roman"/>
              </a:rPr>
              <a:t>проводятся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кабинетах, </a:t>
            </a:r>
            <a:r>
              <a:rPr sz="1800" spc="-10" dirty="0">
                <a:latin typeface="Times New Roman"/>
                <a:cs typeface="Times New Roman"/>
              </a:rPr>
              <a:t>свободных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dirty="0">
                <a:latin typeface="Times New Roman"/>
                <a:cs typeface="Times New Roman"/>
              </a:rPr>
              <a:t>учебных </a:t>
            </a:r>
            <a:r>
              <a:rPr sz="1800" spc="-5" dirty="0">
                <a:latin typeface="Times New Roman"/>
                <a:cs typeface="Times New Roman"/>
              </a:rPr>
              <a:t>занятий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</a:p>
          <a:p>
            <a:pPr marL="12700" marR="501015">
              <a:lnSpc>
                <a:spcPts val="1870"/>
              </a:lnSpc>
              <a:spcBef>
                <a:spcPts val="155"/>
              </a:spcBef>
            </a:pPr>
            <a:r>
              <a:rPr sz="1800" spc="-5" dirty="0">
                <a:latin typeface="Times New Roman"/>
                <a:cs typeface="Times New Roman"/>
              </a:rPr>
              <a:t>любых других </a:t>
            </a:r>
            <a:r>
              <a:rPr sz="1800" spc="-25" dirty="0">
                <a:latin typeface="Times New Roman"/>
                <a:cs typeface="Times New Roman"/>
              </a:rPr>
              <a:t>аудиториях </a:t>
            </a:r>
            <a:r>
              <a:rPr sz="1800" spc="5" dirty="0">
                <a:latin typeface="Times New Roman"/>
                <a:cs typeface="Times New Roman"/>
              </a:rPr>
              <a:t>после </a:t>
            </a:r>
            <a:r>
              <a:rPr sz="1800" spc="-15" dirty="0">
                <a:latin typeface="Times New Roman"/>
                <a:cs typeface="Times New Roman"/>
              </a:rPr>
              <a:t>окончания уроков </a:t>
            </a:r>
            <a:r>
              <a:rPr sz="1800" dirty="0">
                <a:latin typeface="Times New Roman"/>
                <a:cs typeface="Times New Roman"/>
              </a:rPr>
              <a:t>и  санобработки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220217"/>
            <a:ext cx="67659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30" dirty="0" err="1">
                <a:latin typeface="Times New Roman"/>
                <a:cs typeface="Times New Roman"/>
              </a:rPr>
              <a:t>Модель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lang="ru-RU" sz="2800" spc="-5" dirty="0" smtClean="0">
                <a:latin typeface="Times New Roman"/>
                <a:cs typeface="Times New Roman"/>
              </a:rPr>
              <a:t>организации обучения с 1.09.2020</a:t>
            </a:r>
            <a:br>
              <a:rPr lang="ru-RU" sz="2800" spc="-5" dirty="0" smtClean="0">
                <a:latin typeface="Times New Roman"/>
                <a:cs typeface="Times New Roman"/>
              </a:rPr>
            </a:br>
            <a:r>
              <a:rPr lang="ru-RU" sz="2800" spc="-5" dirty="0" smtClean="0">
                <a:latin typeface="Times New Roman"/>
                <a:cs typeface="Times New Roman"/>
              </a:rPr>
              <a:t>для МБУ «Школа №13»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102" y="2613786"/>
            <a:ext cx="108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Этажность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526" y="4668088"/>
            <a:ext cx="1163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Контингент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050" y="5577636"/>
            <a:ext cx="116078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03200" marR="5080" indent="-190500">
              <a:lnSpc>
                <a:spcPts val="1860"/>
              </a:lnSpc>
              <a:spcBef>
                <a:spcPts val="409"/>
              </a:spcBef>
            </a:pP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о  классов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0386600"/>
              </p:ext>
            </p:extLst>
          </p:nvPr>
        </p:nvGraphicFramePr>
        <p:xfrm>
          <a:off x="609600" y="1625436"/>
          <a:ext cx="8077200" cy="452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461"/>
                <a:gridCol w="2039697"/>
                <a:gridCol w="1913680"/>
                <a:gridCol w="1839362"/>
              </a:tblGrid>
              <a:tr h="6814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корпус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корпус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корпус</a:t>
                      </a:r>
                      <a:endParaRPr lang="ru-RU" dirty="0"/>
                    </a:p>
                  </a:txBody>
                  <a:tcPr/>
                </a:tc>
              </a:tr>
              <a:tr h="1001819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37600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кабинетов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</a:p>
                    <a:p>
                      <a:r>
                        <a:rPr lang="ru-RU" dirty="0" smtClean="0"/>
                        <a:t>1 мастерская</a:t>
                      </a:r>
                    </a:p>
                    <a:p>
                      <a:r>
                        <a:rPr lang="ru-RU" dirty="0" smtClean="0"/>
                        <a:t>1 спортзал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</a:p>
                    <a:p>
                      <a:r>
                        <a:rPr lang="ru-RU" dirty="0" smtClean="0"/>
                        <a:t>1 спортзал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</a:p>
                    <a:p>
                      <a:r>
                        <a:rPr lang="ru-RU" dirty="0" smtClean="0"/>
                        <a:t>2 спортзала</a:t>
                      </a:r>
                    </a:p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гимнастич</a:t>
                      </a:r>
                      <a:r>
                        <a:rPr lang="ru-RU" dirty="0" smtClean="0"/>
                        <a:t>. зал</a:t>
                      </a:r>
                      <a:endParaRPr lang="ru-RU" dirty="0"/>
                    </a:p>
                  </a:txBody>
                  <a:tcPr/>
                </a:tc>
              </a:tr>
              <a:tr h="890354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Контингент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7659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1042</Words>
  <Application>Microsoft Office PowerPoint</Application>
  <PresentationFormat>Экран (4:3)</PresentationFormat>
  <Paragraphs>418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Локальные акты            МБУ «Школа №13»</vt:lpstr>
      <vt:lpstr>Основные блоки  функционирования ОО</vt:lpstr>
      <vt:lpstr>Общие подходы к организации  образовательного процесса</vt:lpstr>
      <vt:lpstr>Организация внеурочной деятельности</vt:lpstr>
      <vt:lpstr>Модель организации обучения с 1.09.2020 для МБУ «Школа №13»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Elena Abdulganieva</cp:lastModifiedBy>
  <cp:revision>26</cp:revision>
  <dcterms:created xsi:type="dcterms:W3CDTF">2020-08-19T10:58:41Z</dcterms:created>
  <dcterms:modified xsi:type="dcterms:W3CDTF">2020-08-31T13:52:02Z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2020-08-19T00:00:00Z</vt:filetime>
  </property>
</Properties>
</file>